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2.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15.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6.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15.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8"/>
  </p:notesMasterIdLst>
  <p:sldIdLst>
    <p:sldId id="355" r:id="rId2"/>
    <p:sldId id="356" r:id="rId3"/>
    <p:sldId id="357" r:id="rId4"/>
    <p:sldId id="359" r:id="rId5"/>
    <p:sldId id="360" r:id="rId6"/>
    <p:sldId id="358" r:id="rId7"/>
    <p:sldId id="361" r:id="rId8"/>
    <p:sldId id="369" r:id="rId9"/>
    <p:sldId id="363" r:id="rId10"/>
    <p:sldId id="362" r:id="rId11"/>
    <p:sldId id="364" r:id="rId12"/>
    <p:sldId id="367" r:id="rId13"/>
    <p:sldId id="365" r:id="rId14"/>
    <p:sldId id="368" r:id="rId15"/>
    <p:sldId id="366" r:id="rId16"/>
    <p:sldId id="31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Proxima Nova" panose="020B0604020202020204" charset="0"/>
      <p:regular r:id="rId27"/>
      <p:bold r:id="rId28"/>
      <p:italic r:id="rId29"/>
      <p:boldItalic r:id="rId30"/>
    </p:embeddedFont>
    <p:embeddedFont>
      <p:font typeface="Proxima Nova Semibold" panose="020B0604020202020204"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jNPEPB2wAG6phaEynAFB58Qn9V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BE6B86-90E7-4525-B96E-734FF5B02412}">
  <a:tblStyle styleId="{69BE6B86-90E7-4525-B96E-734FF5B0241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89" Type="http://schemas.openxmlformats.org/officeDocument/2006/relationships/tableStyles" Target="tableStyles.xml"/><Relationship Id="rId7" Type="http://schemas.openxmlformats.org/officeDocument/2006/relationships/slide" Target="slides/slide6.xml"/><Relationship Id="rId92"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88" Type="http://schemas.openxmlformats.org/officeDocument/2006/relationships/theme" Target="theme/theme1.xml"/><Relationship Id="rId9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8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90"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gs" Target="tags/tag1.xml"/><Relationship Id="rId8" Type="http://schemas.openxmlformats.org/officeDocument/2006/relationships/slide" Target="slides/slide7.xml"/><Relationship Id="rId85"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s>
</file>

<file path=ppt/diagrams/_rels/data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ata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_rels/data1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svg"/><Relationship Id="rId26" Type="http://schemas.openxmlformats.org/officeDocument/2006/relationships/image" Target="../media/image67.svg"/><Relationship Id="rId3" Type="http://schemas.openxmlformats.org/officeDocument/2006/relationships/image" Target="../media/image44.png"/><Relationship Id="rId21" Type="http://schemas.openxmlformats.org/officeDocument/2006/relationships/image" Target="../media/image62.png"/><Relationship Id="rId34" Type="http://schemas.openxmlformats.org/officeDocument/2006/relationships/image" Target="../media/image75.sv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image" Target="../media/image43.svg"/><Relationship Id="rId16" Type="http://schemas.openxmlformats.org/officeDocument/2006/relationships/image" Target="../media/image57.svg"/><Relationship Id="rId20" Type="http://schemas.openxmlformats.org/officeDocument/2006/relationships/image" Target="../media/image61.svg"/><Relationship Id="rId29" Type="http://schemas.openxmlformats.org/officeDocument/2006/relationships/image" Target="../media/image70.pn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24" Type="http://schemas.openxmlformats.org/officeDocument/2006/relationships/image" Target="../media/image65.svg"/><Relationship Id="rId32" Type="http://schemas.openxmlformats.org/officeDocument/2006/relationships/image" Target="../media/image73.sv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svg"/><Relationship Id="rId36" Type="http://schemas.openxmlformats.org/officeDocument/2006/relationships/image" Target="../media/image77.svg"/><Relationship Id="rId10" Type="http://schemas.openxmlformats.org/officeDocument/2006/relationships/image" Target="../media/image51.sv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63.svg"/><Relationship Id="rId27" Type="http://schemas.openxmlformats.org/officeDocument/2006/relationships/image" Target="../media/image68.png"/><Relationship Id="rId30" Type="http://schemas.openxmlformats.org/officeDocument/2006/relationships/image" Target="../media/image71.svg"/><Relationship Id="rId35" Type="http://schemas.openxmlformats.org/officeDocument/2006/relationships/image" Target="../media/image76.png"/><Relationship Id="rId8" Type="http://schemas.openxmlformats.org/officeDocument/2006/relationships/image" Target="../media/image49.svg"/></Relationships>
</file>

<file path=ppt/diagrams/_rels/data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8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svg"/><Relationship Id="rId1" Type="http://schemas.openxmlformats.org/officeDocument/2006/relationships/image" Target="../media/image109.png"/><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svg"/><Relationship Id="rId26" Type="http://schemas.openxmlformats.org/officeDocument/2006/relationships/image" Target="../media/image67.svg"/><Relationship Id="rId3" Type="http://schemas.openxmlformats.org/officeDocument/2006/relationships/image" Target="../media/image44.png"/><Relationship Id="rId21" Type="http://schemas.openxmlformats.org/officeDocument/2006/relationships/image" Target="../media/image62.png"/><Relationship Id="rId34" Type="http://schemas.openxmlformats.org/officeDocument/2006/relationships/image" Target="../media/image75.svg"/><Relationship Id="rId7" Type="http://schemas.openxmlformats.org/officeDocument/2006/relationships/image" Target="../media/image48.png"/><Relationship Id="rId12" Type="http://schemas.openxmlformats.org/officeDocument/2006/relationships/image" Target="../media/image53.sv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2" Type="http://schemas.openxmlformats.org/officeDocument/2006/relationships/image" Target="../media/image43.svg"/><Relationship Id="rId16" Type="http://schemas.openxmlformats.org/officeDocument/2006/relationships/image" Target="../media/image57.svg"/><Relationship Id="rId20" Type="http://schemas.openxmlformats.org/officeDocument/2006/relationships/image" Target="../media/image61.svg"/><Relationship Id="rId29" Type="http://schemas.openxmlformats.org/officeDocument/2006/relationships/image" Target="../media/image70.png"/><Relationship Id="rId1" Type="http://schemas.openxmlformats.org/officeDocument/2006/relationships/image" Target="../media/image42.png"/><Relationship Id="rId6" Type="http://schemas.openxmlformats.org/officeDocument/2006/relationships/image" Target="../media/image47.svg"/><Relationship Id="rId11" Type="http://schemas.openxmlformats.org/officeDocument/2006/relationships/image" Target="../media/image52.png"/><Relationship Id="rId24" Type="http://schemas.openxmlformats.org/officeDocument/2006/relationships/image" Target="../media/image65.svg"/><Relationship Id="rId32" Type="http://schemas.openxmlformats.org/officeDocument/2006/relationships/image" Target="../media/image73.sv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svg"/><Relationship Id="rId36" Type="http://schemas.openxmlformats.org/officeDocument/2006/relationships/image" Target="../media/image77.svg"/><Relationship Id="rId10" Type="http://schemas.openxmlformats.org/officeDocument/2006/relationships/image" Target="../media/image51.svg"/><Relationship Id="rId19" Type="http://schemas.openxmlformats.org/officeDocument/2006/relationships/image" Target="../media/image60.png"/><Relationship Id="rId31" Type="http://schemas.openxmlformats.org/officeDocument/2006/relationships/image" Target="../media/image72.pn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 Id="rId22" Type="http://schemas.openxmlformats.org/officeDocument/2006/relationships/image" Target="../media/image63.svg"/><Relationship Id="rId27" Type="http://schemas.openxmlformats.org/officeDocument/2006/relationships/image" Target="../media/image68.png"/><Relationship Id="rId30" Type="http://schemas.openxmlformats.org/officeDocument/2006/relationships/image" Target="../media/image71.svg"/><Relationship Id="rId35" Type="http://schemas.openxmlformats.org/officeDocument/2006/relationships/image" Target="../media/image76.png"/><Relationship Id="rId8"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svg"/><Relationship Id="rId1" Type="http://schemas.openxmlformats.org/officeDocument/2006/relationships/image" Target="../media/image79.png"/><Relationship Id="rId4" Type="http://schemas.openxmlformats.org/officeDocument/2006/relationships/image" Target="../media/image8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AB9F7-FB30-40D9-BB4B-53E7BEA3954C}" type="doc">
      <dgm:prSet loTypeId="urn:microsoft.com/office/officeart/2005/8/layout/process4" loCatId="list" qsTypeId="urn:microsoft.com/office/officeart/2005/8/quickstyle/simple2" qsCatId="simple" csTypeId="urn:microsoft.com/office/officeart/2005/8/colors/colorful2" csCatId="colorful" phldr="1"/>
      <dgm:spPr/>
      <dgm:t>
        <a:bodyPr/>
        <a:lstStyle/>
        <a:p>
          <a:endParaRPr lang="en-MY"/>
        </a:p>
      </dgm:t>
    </dgm:pt>
    <dgm:pt modelId="{61167247-5872-44EF-A6A9-9FA21D7F3ABC}">
      <dgm:prSet/>
      <dgm:spPr/>
      <dgm:t>
        <a:bodyPr/>
        <a:lstStyle/>
        <a:p>
          <a:r>
            <a:rPr lang="en-US" b="0" i="0" dirty="0"/>
            <a:t>Data breaches and common causes</a:t>
          </a:r>
          <a:endParaRPr lang="en-MY" dirty="0"/>
        </a:p>
      </dgm:t>
    </dgm:pt>
    <dgm:pt modelId="{96D3B291-7466-4DC3-BF8C-2466BD129D70}" type="parTrans" cxnId="{1EBCA183-A245-464D-B45B-D9472B1F627E}">
      <dgm:prSet/>
      <dgm:spPr/>
      <dgm:t>
        <a:bodyPr/>
        <a:lstStyle/>
        <a:p>
          <a:endParaRPr lang="en-MY"/>
        </a:p>
      </dgm:t>
    </dgm:pt>
    <dgm:pt modelId="{091808B9-A7AE-4D10-A459-358D9127D228}" type="sibTrans" cxnId="{1EBCA183-A245-464D-B45B-D9472B1F627E}">
      <dgm:prSet/>
      <dgm:spPr/>
      <dgm:t>
        <a:bodyPr/>
        <a:lstStyle/>
        <a:p>
          <a:endParaRPr lang="en-MY"/>
        </a:p>
      </dgm:t>
    </dgm:pt>
    <dgm:pt modelId="{7E5447A5-5A34-4F51-A99C-0EFC9444820B}">
      <dgm:prSet/>
      <dgm:spPr/>
      <dgm:t>
        <a:bodyPr/>
        <a:lstStyle/>
        <a:p>
          <a:r>
            <a:rPr lang="en-US" b="0" i="0"/>
            <a:t>What is cyber hygiene</a:t>
          </a:r>
          <a:endParaRPr lang="en-MY"/>
        </a:p>
      </dgm:t>
    </dgm:pt>
    <dgm:pt modelId="{81990A43-62AB-4D30-AA97-C1064AAB9E0B}" type="parTrans" cxnId="{0009B49C-7EF2-4878-9966-3E6C138BC422}">
      <dgm:prSet/>
      <dgm:spPr/>
      <dgm:t>
        <a:bodyPr/>
        <a:lstStyle/>
        <a:p>
          <a:endParaRPr lang="en-MY"/>
        </a:p>
      </dgm:t>
    </dgm:pt>
    <dgm:pt modelId="{DA1A3FAD-E2A7-47C6-BC15-C18255357B9B}" type="sibTrans" cxnId="{0009B49C-7EF2-4878-9966-3E6C138BC422}">
      <dgm:prSet/>
      <dgm:spPr/>
      <dgm:t>
        <a:bodyPr/>
        <a:lstStyle/>
        <a:p>
          <a:endParaRPr lang="en-MY"/>
        </a:p>
      </dgm:t>
    </dgm:pt>
    <dgm:pt modelId="{D34E599F-5CB6-401D-B4FD-36AB7CECC5B3}">
      <dgm:prSet/>
      <dgm:spPr/>
      <dgm:t>
        <a:bodyPr/>
        <a:lstStyle/>
        <a:p>
          <a:r>
            <a:rPr lang="en-US" b="0" i="0" dirty="0"/>
            <a:t>What are the benefits and challenges of practicing cyber hygiene</a:t>
          </a:r>
          <a:endParaRPr lang="en-MY" dirty="0"/>
        </a:p>
      </dgm:t>
    </dgm:pt>
    <dgm:pt modelId="{B03FB426-CAF0-42C1-893E-39E404DEBEA5}" type="parTrans" cxnId="{86087D99-F5E2-45B1-8879-10AC41A8851D}">
      <dgm:prSet/>
      <dgm:spPr/>
      <dgm:t>
        <a:bodyPr/>
        <a:lstStyle/>
        <a:p>
          <a:endParaRPr lang="en-MY"/>
        </a:p>
      </dgm:t>
    </dgm:pt>
    <dgm:pt modelId="{E31484D9-2762-48C5-B5AE-3B67AF5C75FA}" type="sibTrans" cxnId="{86087D99-F5E2-45B1-8879-10AC41A8851D}">
      <dgm:prSet/>
      <dgm:spPr/>
      <dgm:t>
        <a:bodyPr/>
        <a:lstStyle/>
        <a:p>
          <a:endParaRPr lang="en-MY"/>
        </a:p>
      </dgm:t>
    </dgm:pt>
    <dgm:pt modelId="{7C740A1D-5E51-4354-B02A-70EEE338AEB9}">
      <dgm:prSet/>
      <dgm:spPr/>
      <dgm:t>
        <a:bodyPr/>
        <a:lstStyle/>
        <a:p>
          <a:r>
            <a:rPr lang="en-US" b="0" i="0"/>
            <a:t>Cyber hygiene program in Cagamas</a:t>
          </a:r>
          <a:endParaRPr lang="en-MY"/>
        </a:p>
      </dgm:t>
    </dgm:pt>
    <dgm:pt modelId="{F40DF5E4-9A05-489A-AD1A-86F08EC15AAF}" type="parTrans" cxnId="{60276C70-14C4-4FB7-A390-AC9FC759EECB}">
      <dgm:prSet/>
      <dgm:spPr/>
      <dgm:t>
        <a:bodyPr/>
        <a:lstStyle/>
        <a:p>
          <a:endParaRPr lang="en-MY"/>
        </a:p>
      </dgm:t>
    </dgm:pt>
    <dgm:pt modelId="{4A9F9C27-C482-4F1D-92FA-777823DA521B}" type="sibTrans" cxnId="{60276C70-14C4-4FB7-A390-AC9FC759EECB}">
      <dgm:prSet/>
      <dgm:spPr/>
      <dgm:t>
        <a:bodyPr/>
        <a:lstStyle/>
        <a:p>
          <a:endParaRPr lang="en-MY"/>
        </a:p>
      </dgm:t>
    </dgm:pt>
    <dgm:pt modelId="{E7FD5BC8-0CF8-461D-BF40-A786BC030F6E}">
      <dgm:prSet/>
      <dgm:spPr/>
      <dgm:t>
        <a:bodyPr/>
        <a:lstStyle/>
        <a:p>
          <a:r>
            <a:rPr lang="en-US" b="0" i="0"/>
            <a:t>Essential cyber hygiene with Center for Internet (CIS) Control</a:t>
          </a:r>
          <a:endParaRPr lang="en-MY"/>
        </a:p>
      </dgm:t>
    </dgm:pt>
    <dgm:pt modelId="{A71CD455-483E-4642-8B25-88FC6B7EBA65}" type="parTrans" cxnId="{9F65C8CD-87E3-438E-B1B9-51CAFA036265}">
      <dgm:prSet/>
      <dgm:spPr/>
      <dgm:t>
        <a:bodyPr/>
        <a:lstStyle/>
        <a:p>
          <a:endParaRPr lang="en-MY"/>
        </a:p>
      </dgm:t>
    </dgm:pt>
    <dgm:pt modelId="{4B9AE680-4F45-49C6-8E06-1DFA9B77FC93}" type="sibTrans" cxnId="{9F65C8CD-87E3-438E-B1B9-51CAFA036265}">
      <dgm:prSet/>
      <dgm:spPr/>
      <dgm:t>
        <a:bodyPr/>
        <a:lstStyle/>
        <a:p>
          <a:endParaRPr lang="en-MY"/>
        </a:p>
      </dgm:t>
    </dgm:pt>
    <dgm:pt modelId="{7E715BEA-24BE-40D6-BB0C-E3734BD7E28F}">
      <dgm:prSet/>
      <dgm:spPr/>
      <dgm:t>
        <a:bodyPr/>
        <a:lstStyle/>
        <a:p>
          <a:r>
            <a:rPr lang="en-US" b="0" i="0"/>
            <a:t>Conclusion</a:t>
          </a:r>
          <a:endParaRPr lang="en-MY"/>
        </a:p>
      </dgm:t>
    </dgm:pt>
    <dgm:pt modelId="{BAC447B1-F5D9-409A-930D-2BEAB5982AEB}" type="parTrans" cxnId="{4002FDFD-8DDD-4E5B-B0BC-66F4D4BA60B3}">
      <dgm:prSet/>
      <dgm:spPr/>
      <dgm:t>
        <a:bodyPr/>
        <a:lstStyle/>
        <a:p>
          <a:endParaRPr lang="en-MY"/>
        </a:p>
      </dgm:t>
    </dgm:pt>
    <dgm:pt modelId="{6D5C4207-765A-4514-BBCC-DAC781535153}" type="sibTrans" cxnId="{4002FDFD-8DDD-4E5B-B0BC-66F4D4BA60B3}">
      <dgm:prSet/>
      <dgm:spPr/>
      <dgm:t>
        <a:bodyPr/>
        <a:lstStyle/>
        <a:p>
          <a:endParaRPr lang="en-MY"/>
        </a:p>
      </dgm:t>
    </dgm:pt>
    <dgm:pt modelId="{E28E91BB-CB98-4B58-82E3-2B1A8CC81BC1}" type="pres">
      <dgm:prSet presAssocID="{1B5AB9F7-FB30-40D9-BB4B-53E7BEA3954C}" presName="Name0" presStyleCnt="0">
        <dgm:presLayoutVars>
          <dgm:dir/>
          <dgm:animLvl val="lvl"/>
          <dgm:resizeHandles val="exact"/>
        </dgm:presLayoutVars>
      </dgm:prSet>
      <dgm:spPr/>
    </dgm:pt>
    <dgm:pt modelId="{976477AB-AF45-4243-B8F7-9EE520283D0E}" type="pres">
      <dgm:prSet presAssocID="{7E715BEA-24BE-40D6-BB0C-E3734BD7E28F}" presName="boxAndChildren" presStyleCnt="0"/>
      <dgm:spPr/>
    </dgm:pt>
    <dgm:pt modelId="{6ECBA9A3-43C9-46D9-BBA7-F8F4448CCEC9}" type="pres">
      <dgm:prSet presAssocID="{7E715BEA-24BE-40D6-BB0C-E3734BD7E28F}" presName="parentTextBox" presStyleLbl="node1" presStyleIdx="0" presStyleCnt="6"/>
      <dgm:spPr/>
    </dgm:pt>
    <dgm:pt modelId="{53B9AF2F-84A5-4160-B407-068BF4713525}" type="pres">
      <dgm:prSet presAssocID="{4B9AE680-4F45-49C6-8E06-1DFA9B77FC93}" presName="sp" presStyleCnt="0"/>
      <dgm:spPr/>
    </dgm:pt>
    <dgm:pt modelId="{B8CEC9C3-908A-4139-90CF-D85B75C44A24}" type="pres">
      <dgm:prSet presAssocID="{E7FD5BC8-0CF8-461D-BF40-A786BC030F6E}" presName="arrowAndChildren" presStyleCnt="0"/>
      <dgm:spPr/>
    </dgm:pt>
    <dgm:pt modelId="{48AF5B89-26F9-4264-84CA-1BA402A3EFCF}" type="pres">
      <dgm:prSet presAssocID="{E7FD5BC8-0CF8-461D-BF40-A786BC030F6E}" presName="parentTextArrow" presStyleLbl="node1" presStyleIdx="1" presStyleCnt="6"/>
      <dgm:spPr/>
    </dgm:pt>
    <dgm:pt modelId="{AD71D1F4-8F0B-455F-957B-985787FBB39E}" type="pres">
      <dgm:prSet presAssocID="{4A9F9C27-C482-4F1D-92FA-777823DA521B}" presName="sp" presStyleCnt="0"/>
      <dgm:spPr/>
    </dgm:pt>
    <dgm:pt modelId="{6A516002-066C-44CA-B4A0-619EF5AE2FF4}" type="pres">
      <dgm:prSet presAssocID="{7C740A1D-5E51-4354-B02A-70EEE338AEB9}" presName="arrowAndChildren" presStyleCnt="0"/>
      <dgm:spPr/>
    </dgm:pt>
    <dgm:pt modelId="{B5D1C5C0-A958-4220-98D6-912525ECBA40}" type="pres">
      <dgm:prSet presAssocID="{7C740A1D-5E51-4354-B02A-70EEE338AEB9}" presName="parentTextArrow" presStyleLbl="node1" presStyleIdx="2" presStyleCnt="6"/>
      <dgm:spPr/>
    </dgm:pt>
    <dgm:pt modelId="{DCE20E40-40C2-48E3-B5C8-CD790F81DB1A}" type="pres">
      <dgm:prSet presAssocID="{E31484D9-2762-48C5-B5AE-3B67AF5C75FA}" presName="sp" presStyleCnt="0"/>
      <dgm:spPr/>
    </dgm:pt>
    <dgm:pt modelId="{D9F86AA1-858C-4CF8-9AF5-B9439A28F3E8}" type="pres">
      <dgm:prSet presAssocID="{D34E599F-5CB6-401D-B4FD-36AB7CECC5B3}" presName="arrowAndChildren" presStyleCnt="0"/>
      <dgm:spPr/>
    </dgm:pt>
    <dgm:pt modelId="{C8D8CC18-99F4-4C0A-80C2-6ABE74A87D5F}" type="pres">
      <dgm:prSet presAssocID="{D34E599F-5CB6-401D-B4FD-36AB7CECC5B3}" presName="parentTextArrow" presStyleLbl="node1" presStyleIdx="3" presStyleCnt="6"/>
      <dgm:spPr/>
    </dgm:pt>
    <dgm:pt modelId="{36680D62-013C-43B4-AAF4-F207A01D7BEE}" type="pres">
      <dgm:prSet presAssocID="{DA1A3FAD-E2A7-47C6-BC15-C18255357B9B}" presName="sp" presStyleCnt="0"/>
      <dgm:spPr/>
    </dgm:pt>
    <dgm:pt modelId="{15BDD909-E9D3-489D-BC72-BFB0309BD126}" type="pres">
      <dgm:prSet presAssocID="{7E5447A5-5A34-4F51-A99C-0EFC9444820B}" presName="arrowAndChildren" presStyleCnt="0"/>
      <dgm:spPr/>
    </dgm:pt>
    <dgm:pt modelId="{A6887768-7CEC-45C7-A0E0-9C3C74569D8E}" type="pres">
      <dgm:prSet presAssocID="{7E5447A5-5A34-4F51-A99C-0EFC9444820B}" presName="parentTextArrow" presStyleLbl="node1" presStyleIdx="4" presStyleCnt="6"/>
      <dgm:spPr/>
    </dgm:pt>
    <dgm:pt modelId="{C35C433D-F48E-4BF5-A1B7-A58C788C8BD8}" type="pres">
      <dgm:prSet presAssocID="{091808B9-A7AE-4D10-A459-358D9127D228}" presName="sp" presStyleCnt="0"/>
      <dgm:spPr/>
    </dgm:pt>
    <dgm:pt modelId="{CAE38740-02CA-47AF-9B82-769CA83D8992}" type="pres">
      <dgm:prSet presAssocID="{61167247-5872-44EF-A6A9-9FA21D7F3ABC}" presName="arrowAndChildren" presStyleCnt="0"/>
      <dgm:spPr/>
    </dgm:pt>
    <dgm:pt modelId="{ECFCBD76-6EAD-4688-94D1-FB929C66BDB4}" type="pres">
      <dgm:prSet presAssocID="{61167247-5872-44EF-A6A9-9FA21D7F3ABC}" presName="parentTextArrow" presStyleLbl="node1" presStyleIdx="5" presStyleCnt="6"/>
      <dgm:spPr/>
    </dgm:pt>
  </dgm:ptLst>
  <dgm:cxnLst>
    <dgm:cxn modelId="{838B4813-D9ED-408D-922C-570575EA9562}" type="presOf" srcId="{D34E599F-5CB6-401D-B4FD-36AB7CECC5B3}" destId="{C8D8CC18-99F4-4C0A-80C2-6ABE74A87D5F}" srcOrd="0" destOrd="0" presId="urn:microsoft.com/office/officeart/2005/8/layout/process4"/>
    <dgm:cxn modelId="{60276C70-14C4-4FB7-A390-AC9FC759EECB}" srcId="{1B5AB9F7-FB30-40D9-BB4B-53E7BEA3954C}" destId="{7C740A1D-5E51-4354-B02A-70EEE338AEB9}" srcOrd="3" destOrd="0" parTransId="{F40DF5E4-9A05-489A-AD1A-86F08EC15AAF}" sibTransId="{4A9F9C27-C482-4F1D-92FA-777823DA521B}"/>
    <dgm:cxn modelId="{BDCD0D7A-CB18-476E-BC80-98C9729186C4}" type="presOf" srcId="{7E715BEA-24BE-40D6-BB0C-E3734BD7E28F}" destId="{6ECBA9A3-43C9-46D9-BBA7-F8F4448CCEC9}" srcOrd="0" destOrd="0" presId="urn:microsoft.com/office/officeart/2005/8/layout/process4"/>
    <dgm:cxn modelId="{1EBCA183-A245-464D-B45B-D9472B1F627E}" srcId="{1B5AB9F7-FB30-40D9-BB4B-53E7BEA3954C}" destId="{61167247-5872-44EF-A6A9-9FA21D7F3ABC}" srcOrd="0" destOrd="0" parTransId="{96D3B291-7466-4DC3-BF8C-2466BD129D70}" sibTransId="{091808B9-A7AE-4D10-A459-358D9127D228}"/>
    <dgm:cxn modelId="{DA630488-2BB7-4A62-9782-66D0ADFFC13B}" type="presOf" srcId="{1B5AB9F7-FB30-40D9-BB4B-53E7BEA3954C}" destId="{E28E91BB-CB98-4B58-82E3-2B1A8CC81BC1}" srcOrd="0" destOrd="0" presId="urn:microsoft.com/office/officeart/2005/8/layout/process4"/>
    <dgm:cxn modelId="{9DECCA8F-7001-4EE5-A4E7-FFDC228456C7}" type="presOf" srcId="{7C740A1D-5E51-4354-B02A-70EEE338AEB9}" destId="{B5D1C5C0-A958-4220-98D6-912525ECBA40}" srcOrd="0" destOrd="0" presId="urn:microsoft.com/office/officeart/2005/8/layout/process4"/>
    <dgm:cxn modelId="{86087D99-F5E2-45B1-8879-10AC41A8851D}" srcId="{1B5AB9F7-FB30-40D9-BB4B-53E7BEA3954C}" destId="{D34E599F-5CB6-401D-B4FD-36AB7CECC5B3}" srcOrd="2" destOrd="0" parTransId="{B03FB426-CAF0-42C1-893E-39E404DEBEA5}" sibTransId="{E31484D9-2762-48C5-B5AE-3B67AF5C75FA}"/>
    <dgm:cxn modelId="{0009B49C-7EF2-4878-9966-3E6C138BC422}" srcId="{1B5AB9F7-FB30-40D9-BB4B-53E7BEA3954C}" destId="{7E5447A5-5A34-4F51-A99C-0EFC9444820B}" srcOrd="1" destOrd="0" parTransId="{81990A43-62AB-4D30-AA97-C1064AAB9E0B}" sibTransId="{DA1A3FAD-E2A7-47C6-BC15-C18255357B9B}"/>
    <dgm:cxn modelId="{1EDF3CA7-8C1E-4751-B47D-B96F0C67A526}" type="presOf" srcId="{7E5447A5-5A34-4F51-A99C-0EFC9444820B}" destId="{A6887768-7CEC-45C7-A0E0-9C3C74569D8E}" srcOrd="0" destOrd="0" presId="urn:microsoft.com/office/officeart/2005/8/layout/process4"/>
    <dgm:cxn modelId="{7C3856B1-ADDB-43F9-B064-D17A581B40AD}" type="presOf" srcId="{61167247-5872-44EF-A6A9-9FA21D7F3ABC}" destId="{ECFCBD76-6EAD-4688-94D1-FB929C66BDB4}" srcOrd="0" destOrd="0" presId="urn:microsoft.com/office/officeart/2005/8/layout/process4"/>
    <dgm:cxn modelId="{9F65C8CD-87E3-438E-B1B9-51CAFA036265}" srcId="{1B5AB9F7-FB30-40D9-BB4B-53E7BEA3954C}" destId="{E7FD5BC8-0CF8-461D-BF40-A786BC030F6E}" srcOrd="4" destOrd="0" parTransId="{A71CD455-483E-4642-8B25-88FC6B7EBA65}" sibTransId="{4B9AE680-4F45-49C6-8E06-1DFA9B77FC93}"/>
    <dgm:cxn modelId="{4002FDFD-8DDD-4E5B-B0BC-66F4D4BA60B3}" srcId="{1B5AB9F7-FB30-40D9-BB4B-53E7BEA3954C}" destId="{7E715BEA-24BE-40D6-BB0C-E3734BD7E28F}" srcOrd="5" destOrd="0" parTransId="{BAC447B1-F5D9-409A-930D-2BEAB5982AEB}" sibTransId="{6D5C4207-765A-4514-BBCC-DAC781535153}"/>
    <dgm:cxn modelId="{6EDFA0FF-5C3E-436E-B315-AC28FF3FB65A}" type="presOf" srcId="{E7FD5BC8-0CF8-461D-BF40-A786BC030F6E}" destId="{48AF5B89-26F9-4264-84CA-1BA402A3EFCF}" srcOrd="0" destOrd="0" presId="urn:microsoft.com/office/officeart/2005/8/layout/process4"/>
    <dgm:cxn modelId="{309CD8FA-44E3-4AD6-A5AB-F7482C01C3B1}" type="presParOf" srcId="{E28E91BB-CB98-4B58-82E3-2B1A8CC81BC1}" destId="{976477AB-AF45-4243-B8F7-9EE520283D0E}" srcOrd="0" destOrd="0" presId="urn:microsoft.com/office/officeart/2005/8/layout/process4"/>
    <dgm:cxn modelId="{5EF02FEB-1289-4D9F-B5EF-6C1C151E76C2}" type="presParOf" srcId="{976477AB-AF45-4243-B8F7-9EE520283D0E}" destId="{6ECBA9A3-43C9-46D9-BBA7-F8F4448CCEC9}" srcOrd="0" destOrd="0" presId="urn:microsoft.com/office/officeart/2005/8/layout/process4"/>
    <dgm:cxn modelId="{549EACC8-7F0B-4A11-886C-109B4F1BB118}" type="presParOf" srcId="{E28E91BB-CB98-4B58-82E3-2B1A8CC81BC1}" destId="{53B9AF2F-84A5-4160-B407-068BF4713525}" srcOrd="1" destOrd="0" presId="urn:microsoft.com/office/officeart/2005/8/layout/process4"/>
    <dgm:cxn modelId="{7C08014C-44C9-4E00-B67C-F989553738DC}" type="presParOf" srcId="{E28E91BB-CB98-4B58-82E3-2B1A8CC81BC1}" destId="{B8CEC9C3-908A-4139-90CF-D85B75C44A24}" srcOrd="2" destOrd="0" presId="urn:microsoft.com/office/officeart/2005/8/layout/process4"/>
    <dgm:cxn modelId="{2A06071C-5783-4E12-B67F-32DB7ED5AEBF}" type="presParOf" srcId="{B8CEC9C3-908A-4139-90CF-D85B75C44A24}" destId="{48AF5B89-26F9-4264-84CA-1BA402A3EFCF}" srcOrd="0" destOrd="0" presId="urn:microsoft.com/office/officeart/2005/8/layout/process4"/>
    <dgm:cxn modelId="{F9FA1EFB-24DF-4FED-81C3-CD017E0CA9BD}" type="presParOf" srcId="{E28E91BB-CB98-4B58-82E3-2B1A8CC81BC1}" destId="{AD71D1F4-8F0B-455F-957B-985787FBB39E}" srcOrd="3" destOrd="0" presId="urn:microsoft.com/office/officeart/2005/8/layout/process4"/>
    <dgm:cxn modelId="{D3F644A6-3433-485D-B3D9-4715ED9442AF}" type="presParOf" srcId="{E28E91BB-CB98-4B58-82E3-2B1A8CC81BC1}" destId="{6A516002-066C-44CA-B4A0-619EF5AE2FF4}" srcOrd="4" destOrd="0" presId="urn:microsoft.com/office/officeart/2005/8/layout/process4"/>
    <dgm:cxn modelId="{336AC726-9451-4560-B416-249AACEA0D0F}" type="presParOf" srcId="{6A516002-066C-44CA-B4A0-619EF5AE2FF4}" destId="{B5D1C5C0-A958-4220-98D6-912525ECBA40}" srcOrd="0" destOrd="0" presId="urn:microsoft.com/office/officeart/2005/8/layout/process4"/>
    <dgm:cxn modelId="{B749FA65-7B52-43A5-B0D1-0FFC6B4E7A4E}" type="presParOf" srcId="{E28E91BB-CB98-4B58-82E3-2B1A8CC81BC1}" destId="{DCE20E40-40C2-48E3-B5C8-CD790F81DB1A}" srcOrd="5" destOrd="0" presId="urn:microsoft.com/office/officeart/2005/8/layout/process4"/>
    <dgm:cxn modelId="{569492E3-B44E-4331-8C15-92946585B36E}" type="presParOf" srcId="{E28E91BB-CB98-4B58-82E3-2B1A8CC81BC1}" destId="{D9F86AA1-858C-4CF8-9AF5-B9439A28F3E8}" srcOrd="6" destOrd="0" presId="urn:microsoft.com/office/officeart/2005/8/layout/process4"/>
    <dgm:cxn modelId="{9CD0E262-2BDE-4505-8052-49F41A417BFB}" type="presParOf" srcId="{D9F86AA1-858C-4CF8-9AF5-B9439A28F3E8}" destId="{C8D8CC18-99F4-4C0A-80C2-6ABE74A87D5F}" srcOrd="0" destOrd="0" presId="urn:microsoft.com/office/officeart/2005/8/layout/process4"/>
    <dgm:cxn modelId="{501FA119-72E5-4326-AE4D-CFD323990C0E}" type="presParOf" srcId="{E28E91BB-CB98-4B58-82E3-2B1A8CC81BC1}" destId="{36680D62-013C-43B4-AAF4-F207A01D7BEE}" srcOrd="7" destOrd="0" presId="urn:microsoft.com/office/officeart/2005/8/layout/process4"/>
    <dgm:cxn modelId="{38D9D364-A003-40C5-B1B8-853AEE59E49A}" type="presParOf" srcId="{E28E91BB-CB98-4B58-82E3-2B1A8CC81BC1}" destId="{15BDD909-E9D3-489D-BC72-BFB0309BD126}" srcOrd="8" destOrd="0" presId="urn:microsoft.com/office/officeart/2005/8/layout/process4"/>
    <dgm:cxn modelId="{152070F5-37FD-4FF3-92B7-ED1A88525CAE}" type="presParOf" srcId="{15BDD909-E9D3-489D-BC72-BFB0309BD126}" destId="{A6887768-7CEC-45C7-A0E0-9C3C74569D8E}" srcOrd="0" destOrd="0" presId="urn:microsoft.com/office/officeart/2005/8/layout/process4"/>
    <dgm:cxn modelId="{D6A41AA6-512D-4A48-B47F-735B1857B469}" type="presParOf" srcId="{E28E91BB-CB98-4B58-82E3-2B1A8CC81BC1}" destId="{C35C433D-F48E-4BF5-A1B7-A58C788C8BD8}" srcOrd="9" destOrd="0" presId="urn:microsoft.com/office/officeart/2005/8/layout/process4"/>
    <dgm:cxn modelId="{89C20F16-CA08-49B8-B34A-FC6BC0F5A3E6}" type="presParOf" srcId="{E28E91BB-CB98-4B58-82E3-2B1A8CC81BC1}" destId="{CAE38740-02CA-47AF-9B82-769CA83D8992}" srcOrd="10" destOrd="0" presId="urn:microsoft.com/office/officeart/2005/8/layout/process4"/>
    <dgm:cxn modelId="{D44EBCF2-A3A2-4EC6-810B-0A707FC2C1A8}" type="presParOf" srcId="{CAE38740-02CA-47AF-9B82-769CA83D8992}" destId="{ECFCBD76-6EAD-4688-94D1-FB929C66BD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E7E362-8240-43B1-8F84-C337F4BC4EC5}" type="doc">
      <dgm:prSet loTypeId="urn:microsoft.com/office/officeart/2008/layout/PictureStrips" loCatId="list" qsTypeId="urn:microsoft.com/office/officeart/2005/8/quickstyle/simple3" qsCatId="simple" csTypeId="urn:microsoft.com/office/officeart/2005/8/colors/colorful3" csCatId="colorful" phldr="1"/>
      <dgm:spPr/>
      <dgm:t>
        <a:bodyPr/>
        <a:lstStyle/>
        <a:p>
          <a:endParaRPr lang="en-MY"/>
        </a:p>
      </dgm:t>
    </dgm:pt>
    <dgm:pt modelId="{D0A9E93E-3091-47AF-AE11-06D19D82B5F4}">
      <dgm:prSet phldrT="[Text]"/>
      <dgm:spPr/>
      <dgm:t>
        <a:bodyPr/>
        <a:lstStyle/>
        <a:p>
          <a:r>
            <a:rPr lang="en-US" dirty="0"/>
            <a:t>Organization cannot defend what they do not know they have. Managed control of all enterprise assets also plays a critical role in security monitoring, incident response, system backup, and recovery. </a:t>
          </a:r>
          <a:endParaRPr lang="en-MY" dirty="0"/>
        </a:p>
      </dgm:t>
    </dgm:pt>
    <dgm:pt modelId="{18A30FA5-2047-4C9D-A215-CA17BF78E10C}" type="parTrans" cxnId="{D0EB4525-4B5B-4D7A-949F-261CEBFF1417}">
      <dgm:prSet/>
      <dgm:spPr/>
      <dgm:t>
        <a:bodyPr/>
        <a:lstStyle/>
        <a:p>
          <a:endParaRPr lang="en-MY"/>
        </a:p>
      </dgm:t>
    </dgm:pt>
    <dgm:pt modelId="{E763A33B-C8E3-48A2-867B-8AA2B6679636}" type="sibTrans" cxnId="{D0EB4525-4B5B-4D7A-949F-261CEBFF1417}">
      <dgm:prSet/>
      <dgm:spPr/>
      <dgm:t>
        <a:bodyPr/>
        <a:lstStyle/>
        <a:p>
          <a:endParaRPr lang="en-MY"/>
        </a:p>
      </dgm:t>
    </dgm:pt>
    <dgm:pt modelId="{D209FA90-6794-47F8-88AA-68AA9E6F973C}">
      <dgm:prSet phldrT="[Text]"/>
      <dgm:spPr/>
      <dgm:t>
        <a:bodyPr/>
        <a:lstStyle/>
        <a:p>
          <a:r>
            <a:rPr lang="en-US" dirty="0"/>
            <a:t>A complete software inventory is a critical foundation for preventing attacks. Attackers continuously scan target organizations looking for vulnerable versions of software that can be remotely exploited.</a:t>
          </a:r>
          <a:endParaRPr lang="en-MY" dirty="0"/>
        </a:p>
      </dgm:t>
    </dgm:pt>
    <dgm:pt modelId="{F663AC33-ACF8-4812-8EEB-0E1BFC69108F}" type="parTrans" cxnId="{BFDC4974-035F-40DB-9EE7-0205CECBCCE7}">
      <dgm:prSet/>
      <dgm:spPr/>
      <dgm:t>
        <a:bodyPr/>
        <a:lstStyle/>
        <a:p>
          <a:endParaRPr lang="en-MY"/>
        </a:p>
      </dgm:t>
    </dgm:pt>
    <dgm:pt modelId="{75481D62-A21C-4615-AC0A-E0ACFE7DFE29}" type="sibTrans" cxnId="{BFDC4974-035F-40DB-9EE7-0205CECBCCE7}">
      <dgm:prSet/>
      <dgm:spPr/>
      <dgm:t>
        <a:bodyPr/>
        <a:lstStyle/>
        <a:p>
          <a:endParaRPr lang="en-MY"/>
        </a:p>
      </dgm:t>
    </dgm:pt>
    <dgm:pt modelId="{FFC30393-3095-4CDA-BDFB-9F9BA55CEFEB}" type="pres">
      <dgm:prSet presAssocID="{C8E7E362-8240-43B1-8F84-C337F4BC4EC5}" presName="Name0" presStyleCnt="0">
        <dgm:presLayoutVars>
          <dgm:dir/>
          <dgm:resizeHandles val="exact"/>
        </dgm:presLayoutVars>
      </dgm:prSet>
      <dgm:spPr/>
    </dgm:pt>
    <dgm:pt modelId="{167A5E38-312F-425C-BCEC-7ADD48A55447}" type="pres">
      <dgm:prSet presAssocID="{D0A9E93E-3091-47AF-AE11-06D19D82B5F4}" presName="composite" presStyleCnt="0"/>
      <dgm:spPr/>
    </dgm:pt>
    <dgm:pt modelId="{46819011-CAAB-4F0C-86EB-3599A6BF042A}" type="pres">
      <dgm:prSet presAssocID="{D0A9E93E-3091-47AF-AE11-06D19D82B5F4}" presName="rect1" presStyleLbl="trAlignAcc1" presStyleIdx="0" presStyleCnt="2">
        <dgm:presLayoutVars>
          <dgm:bulletEnabled val="1"/>
        </dgm:presLayoutVars>
      </dgm:prSet>
      <dgm:spPr/>
    </dgm:pt>
    <dgm:pt modelId="{5E5A3AB6-EF87-45E3-826F-676F41D96188}" type="pres">
      <dgm:prSet presAssocID="{D0A9E93E-3091-47AF-AE11-06D19D82B5F4}"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Questions with solid fill"/>
        </a:ext>
      </dgm:extLst>
    </dgm:pt>
    <dgm:pt modelId="{11C94C3E-65AE-4416-830A-225DCD859D8A}" type="pres">
      <dgm:prSet presAssocID="{E763A33B-C8E3-48A2-867B-8AA2B6679636}" presName="sibTrans" presStyleCnt="0"/>
      <dgm:spPr/>
    </dgm:pt>
    <dgm:pt modelId="{265BB669-F1B7-4737-B067-BBFAF1B544D0}" type="pres">
      <dgm:prSet presAssocID="{D209FA90-6794-47F8-88AA-68AA9E6F973C}" presName="composite" presStyleCnt="0"/>
      <dgm:spPr/>
    </dgm:pt>
    <dgm:pt modelId="{4C6D7D25-1322-45AE-BABA-A7F88BC72158}" type="pres">
      <dgm:prSet presAssocID="{D209FA90-6794-47F8-88AA-68AA9E6F973C}" presName="rect1" presStyleLbl="trAlignAcc1" presStyleIdx="1" presStyleCnt="2">
        <dgm:presLayoutVars>
          <dgm:bulletEnabled val="1"/>
        </dgm:presLayoutVars>
      </dgm:prSet>
      <dgm:spPr/>
    </dgm:pt>
    <dgm:pt modelId="{0BA03905-F616-4B5F-B84A-4333A8F118FE}" type="pres">
      <dgm:prSet presAssocID="{D209FA90-6794-47F8-88AA-68AA9E6F973C}" presName="rect2"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Internet with solid fill"/>
        </a:ext>
      </dgm:extLst>
    </dgm:pt>
  </dgm:ptLst>
  <dgm:cxnLst>
    <dgm:cxn modelId="{D0EB4525-4B5B-4D7A-949F-261CEBFF1417}" srcId="{C8E7E362-8240-43B1-8F84-C337F4BC4EC5}" destId="{D0A9E93E-3091-47AF-AE11-06D19D82B5F4}" srcOrd="0" destOrd="0" parTransId="{18A30FA5-2047-4C9D-A215-CA17BF78E10C}" sibTransId="{E763A33B-C8E3-48A2-867B-8AA2B6679636}"/>
    <dgm:cxn modelId="{DEA90844-A434-401D-B32C-31B9D2AC1DCD}" type="presOf" srcId="{D0A9E93E-3091-47AF-AE11-06D19D82B5F4}" destId="{46819011-CAAB-4F0C-86EB-3599A6BF042A}" srcOrd="0" destOrd="0" presId="urn:microsoft.com/office/officeart/2008/layout/PictureStrips"/>
    <dgm:cxn modelId="{BFDC4974-035F-40DB-9EE7-0205CECBCCE7}" srcId="{C8E7E362-8240-43B1-8F84-C337F4BC4EC5}" destId="{D209FA90-6794-47F8-88AA-68AA9E6F973C}" srcOrd="1" destOrd="0" parTransId="{F663AC33-ACF8-4812-8EEB-0E1BFC69108F}" sibTransId="{75481D62-A21C-4615-AC0A-E0ACFE7DFE29}"/>
    <dgm:cxn modelId="{B8D3CEB1-B82B-4BB0-9181-83BA8CFCE42F}" type="presOf" srcId="{C8E7E362-8240-43B1-8F84-C337F4BC4EC5}" destId="{FFC30393-3095-4CDA-BDFB-9F9BA55CEFEB}" srcOrd="0" destOrd="0" presId="urn:microsoft.com/office/officeart/2008/layout/PictureStrips"/>
    <dgm:cxn modelId="{F15101EE-7854-4E13-95B0-03FAE69BFA29}" type="presOf" srcId="{D209FA90-6794-47F8-88AA-68AA9E6F973C}" destId="{4C6D7D25-1322-45AE-BABA-A7F88BC72158}" srcOrd="0" destOrd="0" presId="urn:microsoft.com/office/officeart/2008/layout/PictureStrips"/>
    <dgm:cxn modelId="{192CF09D-5994-4093-919C-054BE34C7ADB}" type="presParOf" srcId="{FFC30393-3095-4CDA-BDFB-9F9BA55CEFEB}" destId="{167A5E38-312F-425C-BCEC-7ADD48A55447}" srcOrd="0" destOrd="0" presId="urn:microsoft.com/office/officeart/2008/layout/PictureStrips"/>
    <dgm:cxn modelId="{CAE6464A-8DF6-4E44-901B-E6BB3C214822}" type="presParOf" srcId="{167A5E38-312F-425C-BCEC-7ADD48A55447}" destId="{46819011-CAAB-4F0C-86EB-3599A6BF042A}" srcOrd="0" destOrd="0" presId="urn:microsoft.com/office/officeart/2008/layout/PictureStrips"/>
    <dgm:cxn modelId="{689A50E3-E497-4CD3-AFEA-505367883457}" type="presParOf" srcId="{167A5E38-312F-425C-BCEC-7ADD48A55447}" destId="{5E5A3AB6-EF87-45E3-826F-676F41D96188}" srcOrd="1" destOrd="0" presId="urn:microsoft.com/office/officeart/2008/layout/PictureStrips"/>
    <dgm:cxn modelId="{EF26D5F7-9ADA-4E25-A145-645FD5D77867}" type="presParOf" srcId="{FFC30393-3095-4CDA-BDFB-9F9BA55CEFEB}" destId="{11C94C3E-65AE-4416-830A-225DCD859D8A}" srcOrd="1" destOrd="0" presId="urn:microsoft.com/office/officeart/2008/layout/PictureStrips"/>
    <dgm:cxn modelId="{835A6A1E-AFA1-401D-9ABA-B8986DEBE866}" type="presParOf" srcId="{FFC30393-3095-4CDA-BDFB-9F9BA55CEFEB}" destId="{265BB669-F1B7-4737-B067-BBFAF1B544D0}" srcOrd="2" destOrd="0" presId="urn:microsoft.com/office/officeart/2008/layout/PictureStrips"/>
    <dgm:cxn modelId="{96C05A91-97F9-4418-9B36-B0928A71DF7D}" type="presParOf" srcId="{265BB669-F1B7-4737-B067-BBFAF1B544D0}" destId="{4C6D7D25-1322-45AE-BABA-A7F88BC72158}" srcOrd="0" destOrd="0" presId="urn:microsoft.com/office/officeart/2008/layout/PictureStrips"/>
    <dgm:cxn modelId="{6CD8CE4E-A56B-4D82-9BAD-94E928BDD615}" type="presParOf" srcId="{265BB669-F1B7-4737-B067-BBFAF1B544D0}" destId="{0BA03905-F616-4B5F-B84A-4333A8F118FE}"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4B4504-9522-467F-8DAC-C7FC65064D2A}" type="doc">
      <dgm:prSet loTypeId="urn:microsoft.com/office/officeart/2005/8/layout/vList4" loCatId="list" qsTypeId="urn:microsoft.com/office/officeart/2005/8/quickstyle/simple2" qsCatId="simple" csTypeId="urn:microsoft.com/office/officeart/2005/8/colors/colorful1" csCatId="colorful" phldr="1"/>
      <dgm:spPr/>
      <dgm:t>
        <a:bodyPr/>
        <a:lstStyle/>
        <a:p>
          <a:endParaRPr lang="en-MY"/>
        </a:p>
      </dgm:t>
    </dgm:pt>
    <dgm:pt modelId="{E6F2FC5E-45B7-4DF8-8416-6FAFD0E82233}">
      <dgm:prSet custT="1"/>
      <dgm:spPr/>
      <dgm:t>
        <a:bodyPr/>
        <a:lstStyle/>
        <a:p>
          <a:pPr algn="l"/>
          <a:r>
            <a:rPr lang="en-US" sz="2000" b="0" i="0" dirty="0"/>
            <a:t>Focuses on identifying, prioritizing, documenting and correcting vulnerabilities in an IT environment. </a:t>
          </a:r>
          <a:endParaRPr lang="en-MY" sz="2000" dirty="0"/>
        </a:p>
      </dgm:t>
    </dgm:pt>
    <dgm:pt modelId="{720A1893-91A1-4845-B895-FC85ACC1D1A1}" type="parTrans" cxnId="{772BD2A2-961F-463A-9B30-5408FA5C8E59}">
      <dgm:prSet/>
      <dgm:spPr/>
      <dgm:t>
        <a:bodyPr/>
        <a:lstStyle/>
        <a:p>
          <a:endParaRPr lang="en-MY" sz="1400"/>
        </a:p>
      </dgm:t>
    </dgm:pt>
    <dgm:pt modelId="{241300EE-AD1C-4950-86DE-4BA887553489}" type="sibTrans" cxnId="{772BD2A2-961F-463A-9B30-5408FA5C8E59}">
      <dgm:prSet/>
      <dgm:spPr/>
      <dgm:t>
        <a:bodyPr/>
        <a:lstStyle/>
        <a:p>
          <a:endParaRPr lang="en-MY" sz="1400"/>
        </a:p>
      </dgm:t>
    </dgm:pt>
    <dgm:pt modelId="{6F3AC1F9-C5AA-4CE1-AA54-2A02AA585C37}">
      <dgm:prSet custT="1"/>
      <dgm:spPr/>
      <dgm:t>
        <a:bodyPr/>
        <a:lstStyle/>
        <a:p>
          <a:pPr algn="l"/>
          <a:r>
            <a:rPr lang="en-US" sz="2000" b="0" i="0" dirty="0"/>
            <a:t>Organizations that do not assess their infrastructure for vulnerabilities and proactively address discovered flaws face a significant likelihood of having their enterprise assets compromised</a:t>
          </a:r>
          <a:r>
            <a:rPr lang="en-US" sz="1600" b="0" i="0" dirty="0"/>
            <a:t>. </a:t>
          </a:r>
          <a:endParaRPr lang="en-MY" sz="1600" dirty="0"/>
        </a:p>
      </dgm:t>
    </dgm:pt>
    <dgm:pt modelId="{0098A07B-FDA6-41AD-AFF7-E57243E5807E}" type="parTrans" cxnId="{D6FFD818-3CE5-4133-9D16-A5547207686E}">
      <dgm:prSet/>
      <dgm:spPr/>
      <dgm:t>
        <a:bodyPr/>
        <a:lstStyle/>
        <a:p>
          <a:endParaRPr lang="en-MY" sz="1400"/>
        </a:p>
      </dgm:t>
    </dgm:pt>
    <dgm:pt modelId="{8B26EA0A-093F-4A7E-8CC3-431A5305A426}" type="sibTrans" cxnId="{D6FFD818-3CE5-4133-9D16-A5547207686E}">
      <dgm:prSet/>
      <dgm:spPr/>
      <dgm:t>
        <a:bodyPr/>
        <a:lstStyle/>
        <a:p>
          <a:endParaRPr lang="en-MY" sz="1400"/>
        </a:p>
      </dgm:t>
    </dgm:pt>
    <dgm:pt modelId="{3C4483C9-E2B7-4D3A-8F3C-97BF8823DF08}" type="pres">
      <dgm:prSet presAssocID="{2C4B4504-9522-467F-8DAC-C7FC65064D2A}" presName="linear" presStyleCnt="0">
        <dgm:presLayoutVars>
          <dgm:dir/>
          <dgm:resizeHandles val="exact"/>
        </dgm:presLayoutVars>
      </dgm:prSet>
      <dgm:spPr/>
    </dgm:pt>
    <dgm:pt modelId="{CC26FADB-0160-4D0B-9525-0600ED8B9F10}" type="pres">
      <dgm:prSet presAssocID="{E6F2FC5E-45B7-4DF8-8416-6FAFD0E82233}" presName="comp" presStyleCnt="0"/>
      <dgm:spPr/>
    </dgm:pt>
    <dgm:pt modelId="{AF0A4218-7215-411F-A8C9-58083E13FCAA}" type="pres">
      <dgm:prSet presAssocID="{E6F2FC5E-45B7-4DF8-8416-6FAFD0E82233}" presName="box" presStyleLbl="node1" presStyleIdx="0" presStyleCnt="2"/>
      <dgm:spPr/>
    </dgm:pt>
    <dgm:pt modelId="{704FEC40-DCF3-4336-BEDD-DCB8332F3F57}" type="pres">
      <dgm:prSet presAssocID="{E6F2FC5E-45B7-4DF8-8416-6FAFD0E82233}"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49000" r="-49000"/>
          </a:stretch>
        </a:blipFill>
      </dgm:spPr>
      <dgm:extLst>
        <a:ext uri="{E40237B7-FDA0-4F09-8148-C483321AD2D9}">
          <dgm14:cNvPr xmlns:dgm14="http://schemas.microsoft.com/office/drawing/2010/diagram" id="0" name="" descr="Tools with solid fill"/>
        </a:ext>
      </dgm:extLst>
    </dgm:pt>
    <dgm:pt modelId="{0579EF9A-E7CE-4321-9E78-A681092CC158}" type="pres">
      <dgm:prSet presAssocID="{E6F2FC5E-45B7-4DF8-8416-6FAFD0E82233}" presName="text" presStyleLbl="node1" presStyleIdx="0" presStyleCnt="2">
        <dgm:presLayoutVars>
          <dgm:bulletEnabled val="1"/>
        </dgm:presLayoutVars>
      </dgm:prSet>
      <dgm:spPr/>
    </dgm:pt>
    <dgm:pt modelId="{F3773603-AE95-4F17-BD52-3E16C2ACC5EF}" type="pres">
      <dgm:prSet presAssocID="{241300EE-AD1C-4950-86DE-4BA887553489}" presName="spacer" presStyleCnt="0"/>
      <dgm:spPr/>
    </dgm:pt>
    <dgm:pt modelId="{2543E476-B79A-4837-AD51-70CF0FCEE43B}" type="pres">
      <dgm:prSet presAssocID="{6F3AC1F9-C5AA-4CE1-AA54-2A02AA585C37}" presName="comp" presStyleCnt="0"/>
      <dgm:spPr/>
    </dgm:pt>
    <dgm:pt modelId="{946EAF66-CB32-4CDC-9FF1-6A09EB4713DF}" type="pres">
      <dgm:prSet presAssocID="{6F3AC1F9-C5AA-4CE1-AA54-2A02AA585C37}" presName="box" presStyleLbl="node1" presStyleIdx="1" presStyleCnt="2"/>
      <dgm:spPr/>
    </dgm:pt>
    <dgm:pt modelId="{155F2F2E-403D-44D8-B711-8B1ABA8B19CB}" type="pres">
      <dgm:prSet presAssocID="{6F3AC1F9-C5AA-4CE1-AA54-2A02AA585C37}"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49000" r="-49000"/>
          </a:stretch>
        </a:blipFill>
      </dgm:spPr>
      <dgm:extLst>
        <a:ext uri="{E40237B7-FDA0-4F09-8148-C483321AD2D9}">
          <dgm14:cNvPr xmlns:dgm14="http://schemas.microsoft.com/office/drawing/2010/diagram" id="0" name="" descr="Adhesive Bandage with solid fill"/>
        </a:ext>
      </dgm:extLst>
    </dgm:pt>
    <dgm:pt modelId="{DE56C7EC-5487-495B-AA24-74353F8A9DF1}" type="pres">
      <dgm:prSet presAssocID="{6F3AC1F9-C5AA-4CE1-AA54-2A02AA585C37}" presName="text" presStyleLbl="node1" presStyleIdx="1" presStyleCnt="2">
        <dgm:presLayoutVars>
          <dgm:bulletEnabled val="1"/>
        </dgm:presLayoutVars>
      </dgm:prSet>
      <dgm:spPr/>
    </dgm:pt>
  </dgm:ptLst>
  <dgm:cxnLst>
    <dgm:cxn modelId="{D6FFD818-3CE5-4133-9D16-A5547207686E}" srcId="{2C4B4504-9522-467F-8DAC-C7FC65064D2A}" destId="{6F3AC1F9-C5AA-4CE1-AA54-2A02AA585C37}" srcOrd="1" destOrd="0" parTransId="{0098A07B-FDA6-41AD-AFF7-E57243E5807E}" sibTransId="{8B26EA0A-093F-4A7E-8CC3-431A5305A426}"/>
    <dgm:cxn modelId="{F12D623F-FAD3-4FA3-B1FD-10F366BA7307}" type="presOf" srcId="{2C4B4504-9522-467F-8DAC-C7FC65064D2A}" destId="{3C4483C9-E2B7-4D3A-8F3C-97BF8823DF08}" srcOrd="0" destOrd="0" presId="urn:microsoft.com/office/officeart/2005/8/layout/vList4"/>
    <dgm:cxn modelId="{8ED2674B-FE1F-457B-990D-6E8AEEDA3134}" type="presOf" srcId="{E6F2FC5E-45B7-4DF8-8416-6FAFD0E82233}" destId="{0579EF9A-E7CE-4321-9E78-A681092CC158}" srcOrd="1" destOrd="0" presId="urn:microsoft.com/office/officeart/2005/8/layout/vList4"/>
    <dgm:cxn modelId="{4C83D579-4430-432A-8A98-43AF9759EBFC}" type="presOf" srcId="{6F3AC1F9-C5AA-4CE1-AA54-2A02AA585C37}" destId="{DE56C7EC-5487-495B-AA24-74353F8A9DF1}" srcOrd="1" destOrd="0" presId="urn:microsoft.com/office/officeart/2005/8/layout/vList4"/>
    <dgm:cxn modelId="{772BD2A2-961F-463A-9B30-5408FA5C8E59}" srcId="{2C4B4504-9522-467F-8DAC-C7FC65064D2A}" destId="{E6F2FC5E-45B7-4DF8-8416-6FAFD0E82233}" srcOrd="0" destOrd="0" parTransId="{720A1893-91A1-4845-B895-FC85ACC1D1A1}" sibTransId="{241300EE-AD1C-4950-86DE-4BA887553489}"/>
    <dgm:cxn modelId="{9CB4A7C9-4126-4D28-B3AA-D7982BC717F2}" type="presOf" srcId="{E6F2FC5E-45B7-4DF8-8416-6FAFD0E82233}" destId="{AF0A4218-7215-411F-A8C9-58083E13FCAA}" srcOrd="0" destOrd="0" presId="urn:microsoft.com/office/officeart/2005/8/layout/vList4"/>
    <dgm:cxn modelId="{5EC081E4-20BB-4FE6-BAF8-6284734E027D}" type="presOf" srcId="{6F3AC1F9-C5AA-4CE1-AA54-2A02AA585C37}" destId="{946EAF66-CB32-4CDC-9FF1-6A09EB4713DF}" srcOrd="0" destOrd="0" presId="urn:microsoft.com/office/officeart/2005/8/layout/vList4"/>
    <dgm:cxn modelId="{E0D6F13C-920E-47DE-A969-B04948AFAF93}" type="presParOf" srcId="{3C4483C9-E2B7-4D3A-8F3C-97BF8823DF08}" destId="{CC26FADB-0160-4D0B-9525-0600ED8B9F10}" srcOrd="0" destOrd="0" presId="urn:microsoft.com/office/officeart/2005/8/layout/vList4"/>
    <dgm:cxn modelId="{0128BA98-1E3C-4337-9512-D8393891A3B4}" type="presParOf" srcId="{CC26FADB-0160-4D0B-9525-0600ED8B9F10}" destId="{AF0A4218-7215-411F-A8C9-58083E13FCAA}" srcOrd="0" destOrd="0" presId="urn:microsoft.com/office/officeart/2005/8/layout/vList4"/>
    <dgm:cxn modelId="{728748DA-C3BA-4905-8069-E52BF3B84CD6}" type="presParOf" srcId="{CC26FADB-0160-4D0B-9525-0600ED8B9F10}" destId="{704FEC40-DCF3-4336-BEDD-DCB8332F3F57}" srcOrd="1" destOrd="0" presId="urn:microsoft.com/office/officeart/2005/8/layout/vList4"/>
    <dgm:cxn modelId="{53F6695E-4D58-4E4D-9287-4769F15956EE}" type="presParOf" srcId="{CC26FADB-0160-4D0B-9525-0600ED8B9F10}" destId="{0579EF9A-E7CE-4321-9E78-A681092CC158}" srcOrd="2" destOrd="0" presId="urn:microsoft.com/office/officeart/2005/8/layout/vList4"/>
    <dgm:cxn modelId="{B55B08BF-71BE-477E-85B9-83B1FF5E0496}" type="presParOf" srcId="{3C4483C9-E2B7-4D3A-8F3C-97BF8823DF08}" destId="{F3773603-AE95-4F17-BD52-3E16C2ACC5EF}" srcOrd="1" destOrd="0" presId="urn:microsoft.com/office/officeart/2005/8/layout/vList4"/>
    <dgm:cxn modelId="{29AD5527-BC3A-44A6-9AA7-FD36BD15C70E}" type="presParOf" srcId="{3C4483C9-E2B7-4D3A-8F3C-97BF8823DF08}" destId="{2543E476-B79A-4837-AD51-70CF0FCEE43B}" srcOrd="2" destOrd="0" presId="urn:microsoft.com/office/officeart/2005/8/layout/vList4"/>
    <dgm:cxn modelId="{D0B517C8-3F78-4B11-A5E8-DC1FEF573C43}" type="presParOf" srcId="{2543E476-B79A-4837-AD51-70CF0FCEE43B}" destId="{946EAF66-CB32-4CDC-9FF1-6A09EB4713DF}" srcOrd="0" destOrd="0" presId="urn:microsoft.com/office/officeart/2005/8/layout/vList4"/>
    <dgm:cxn modelId="{175EAF1F-F21B-4E79-A00F-35ECA0C5D7C8}" type="presParOf" srcId="{2543E476-B79A-4837-AD51-70CF0FCEE43B}" destId="{155F2F2E-403D-44D8-B711-8B1ABA8B19CB}" srcOrd="1" destOrd="0" presId="urn:microsoft.com/office/officeart/2005/8/layout/vList4"/>
    <dgm:cxn modelId="{7A6F683D-D964-4C40-82E5-2536BBC077DB}" type="presParOf" srcId="{2543E476-B79A-4837-AD51-70CF0FCEE43B}" destId="{DE56C7EC-5487-495B-AA24-74353F8A9DF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2AD134-C091-48C2-BAE7-3F99286E29D5}" type="doc">
      <dgm:prSet loTypeId="urn:microsoft.com/office/officeart/2005/8/layout/cycle4" loCatId="cycle" qsTypeId="urn:microsoft.com/office/officeart/2005/8/quickstyle/simple2" qsCatId="simple" csTypeId="urn:microsoft.com/office/officeart/2005/8/colors/colorful3" csCatId="colorful" phldr="1"/>
      <dgm:spPr/>
      <dgm:t>
        <a:bodyPr/>
        <a:lstStyle/>
        <a:p>
          <a:endParaRPr lang="en-MY"/>
        </a:p>
      </dgm:t>
    </dgm:pt>
    <dgm:pt modelId="{1280DFD2-1CFC-4871-AE57-46B6314C3DC4}">
      <dgm:prSet phldrT="[Text]"/>
      <dgm:spPr/>
      <dgm:t>
        <a:bodyPr/>
        <a:lstStyle/>
        <a:p>
          <a:r>
            <a:rPr lang="en-US" b="1" dirty="0"/>
            <a:t>SG7.1</a:t>
          </a:r>
          <a:r>
            <a:rPr lang="en-US" dirty="0"/>
            <a:t>: Establish and maintain a vulnerability management process</a:t>
          </a:r>
          <a:endParaRPr lang="en-MY" dirty="0"/>
        </a:p>
      </dgm:t>
    </dgm:pt>
    <dgm:pt modelId="{B25ED257-A026-409F-9F9A-50F8BFD8B798}" type="parTrans" cxnId="{86BC63E2-689D-4FBC-BD4A-83F08B73A593}">
      <dgm:prSet/>
      <dgm:spPr/>
      <dgm:t>
        <a:bodyPr/>
        <a:lstStyle/>
        <a:p>
          <a:endParaRPr lang="en-MY"/>
        </a:p>
      </dgm:t>
    </dgm:pt>
    <dgm:pt modelId="{BC72CFA3-816E-4882-ACB3-35CB0BC5E253}" type="sibTrans" cxnId="{86BC63E2-689D-4FBC-BD4A-83F08B73A593}">
      <dgm:prSet/>
      <dgm:spPr/>
      <dgm:t>
        <a:bodyPr/>
        <a:lstStyle/>
        <a:p>
          <a:endParaRPr lang="en-MY"/>
        </a:p>
      </dgm:t>
    </dgm:pt>
    <dgm:pt modelId="{E92CDCD8-B091-43A8-A23D-8D7BB39F9811}">
      <dgm:prSet phldrT="[Text]" custT="1"/>
      <dgm:spPr/>
      <dgm:t>
        <a:bodyPr/>
        <a:lstStyle/>
        <a:p>
          <a:r>
            <a:rPr lang="en-US" sz="1300" dirty="0"/>
            <a:t>Organizations need to decide how they will identify, evaluate, remediate and report on possible security vulnerabilities</a:t>
          </a:r>
          <a:endParaRPr lang="en-MY" sz="1300" dirty="0"/>
        </a:p>
      </dgm:t>
    </dgm:pt>
    <dgm:pt modelId="{2811509C-653E-40B6-A0E7-5F5D53E26FAE}" type="parTrans" cxnId="{E570AC1C-F14E-4882-988F-709D3D357FC2}">
      <dgm:prSet/>
      <dgm:spPr/>
      <dgm:t>
        <a:bodyPr/>
        <a:lstStyle/>
        <a:p>
          <a:endParaRPr lang="en-MY"/>
        </a:p>
      </dgm:t>
    </dgm:pt>
    <dgm:pt modelId="{C69AEE82-891D-4AF3-8FDA-ED163DFF65FE}" type="sibTrans" cxnId="{E570AC1C-F14E-4882-988F-709D3D357FC2}">
      <dgm:prSet/>
      <dgm:spPr/>
      <dgm:t>
        <a:bodyPr/>
        <a:lstStyle/>
        <a:p>
          <a:endParaRPr lang="en-MY"/>
        </a:p>
      </dgm:t>
    </dgm:pt>
    <dgm:pt modelId="{78D57249-C1D1-4866-A9FC-1FFF73E874B9}">
      <dgm:prSet phldrT="[Text]"/>
      <dgm:spPr/>
      <dgm:t>
        <a:bodyPr/>
        <a:lstStyle/>
        <a:p>
          <a:r>
            <a:rPr lang="en-US" b="1" dirty="0"/>
            <a:t>SG7.2: </a:t>
          </a:r>
          <a:r>
            <a:rPr lang="en-US" dirty="0"/>
            <a:t>Establish and maintain a remediation process </a:t>
          </a:r>
          <a:endParaRPr lang="en-MY" dirty="0"/>
        </a:p>
      </dgm:t>
    </dgm:pt>
    <dgm:pt modelId="{52F9BE0B-6F85-4194-B60F-564447145306}" type="parTrans" cxnId="{830508E3-82B2-479F-B257-D50DABA0A025}">
      <dgm:prSet/>
      <dgm:spPr/>
      <dgm:t>
        <a:bodyPr/>
        <a:lstStyle/>
        <a:p>
          <a:endParaRPr lang="en-MY"/>
        </a:p>
      </dgm:t>
    </dgm:pt>
    <dgm:pt modelId="{774AAEAA-8901-48B3-A8C7-B4E129E0546D}" type="sibTrans" cxnId="{830508E3-82B2-479F-B257-D50DABA0A025}">
      <dgm:prSet/>
      <dgm:spPr/>
      <dgm:t>
        <a:bodyPr/>
        <a:lstStyle/>
        <a:p>
          <a:endParaRPr lang="en-MY"/>
        </a:p>
      </dgm:t>
    </dgm:pt>
    <dgm:pt modelId="{B1ADE1F8-E0F6-4250-9A7D-C4C0CE46788D}">
      <dgm:prSet phldrT="[Text]" custT="1"/>
      <dgm:spPr/>
      <dgm:t>
        <a:bodyPr/>
        <a:lstStyle/>
        <a:p>
          <a:r>
            <a:rPr lang="en-US" sz="1400" dirty="0"/>
            <a:t>Organizations need to decide how they will respond to an identified vulnerability</a:t>
          </a:r>
          <a:endParaRPr lang="en-MY" sz="1400" dirty="0"/>
        </a:p>
      </dgm:t>
    </dgm:pt>
    <dgm:pt modelId="{260021E1-2BFD-427C-8072-3ED9F1A504AE}" type="parTrans" cxnId="{9B011BC9-3B15-4039-872C-E282D30149D7}">
      <dgm:prSet/>
      <dgm:spPr/>
      <dgm:t>
        <a:bodyPr/>
        <a:lstStyle/>
        <a:p>
          <a:endParaRPr lang="en-MY"/>
        </a:p>
      </dgm:t>
    </dgm:pt>
    <dgm:pt modelId="{48A8F0EA-032F-4952-9C70-C406524B05EC}" type="sibTrans" cxnId="{9B011BC9-3B15-4039-872C-E282D30149D7}">
      <dgm:prSet/>
      <dgm:spPr/>
      <dgm:t>
        <a:bodyPr/>
        <a:lstStyle/>
        <a:p>
          <a:endParaRPr lang="en-MY"/>
        </a:p>
      </dgm:t>
    </dgm:pt>
    <dgm:pt modelId="{255D3000-BBFB-4F13-AAA1-7DE65DF2DEAE}">
      <dgm:prSet phldrT="[Text]"/>
      <dgm:spPr/>
      <dgm:t>
        <a:bodyPr/>
        <a:lstStyle/>
        <a:p>
          <a:r>
            <a:rPr lang="en-US" b="1" dirty="0"/>
            <a:t>SG7.3:</a:t>
          </a:r>
          <a:r>
            <a:rPr lang="en-US" dirty="0"/>
            <a:t> Perform automated operating system patch management</a:t>
          </a:r>
          <a:endParaRPr lang="en-MY" dirty="0"/>
        </a:p>
      </dgm:t>
    </dgm:pt>
    <dgm:pt modelId="{0353D631-2D8B-4F0F-A0B5-6D86D22ABAF0}" type="parTrans" cxnId="{CE75E0EA-B35D-4DA6-8322-1F10ADD54688}">
      <dgm:prSet/>
      <dgm:spPr/>
      <dgm:t>
        <a:bodyPr/>
        <a:lstStyle/>
        <a:p>
          <a:endParaRPr lang="en-MY"/>
        </a:p>
      </dgm:t>
    </dgm:pt>
    <dgm:pt modelId="{7A602A09-BDA4-49F6-88EA-693080C94D16}" type="sibTrans" cxnId="{CE75E0EA-B35D-4DA6-8322-1F10ADD54688}">
      <dgm:prSet/>
      <dgm:spPr/>
      <dgm:t>
        <a:bodyPr/>
        <a:lstStyle/>
        <a:p>
          <a:endParaRPr lang="en-MY"/>
        </a:p>
      </dgm:t>
    </dgm:pt>
    <dgm:pt modelId="{00E6F139-4B31-4916-BB81-63C1AF802D04}">
      <dgm:prSet phldrT="[Text]" custT="1"/>
      <dgm:spPr/>
      <dgm:t>
        <a:bodyPr/>
        <a:lstStyle/>
        <a:p>
          <a:r>
            <a:rPr lang="en-US" sz="1400" dirty="0"/>
            <a:t>It is important to keep all operating systems patched in a timely manner</a:t>
          </a:r>
          <a:endParaRPr lang="en-MY" sz="1400" dirty="0"/>
        </a:p>
      </dgm:t>
    </dgm:pt>
    <dgm:pt modelId="{202C4CC0-3773-4ACC-A2EE-3384DFCD23CB}" type="parTrans" cxnId="{B17E7086-04A7-4647-A445-B4E398243EB9}">
      <dgm:prSet/>
      <dgm:spPr/>
      <dgm:t>
        <a:bodyPr/>
        <a:lstStyle/>
        <a:p>
          <a:endParaRPr lang="en-MY"/>
        </a:p>
      </dgm:t>
    </dgm:pt>
    <dgm:pt modelId="{683A1E7E-37AA-4A47-AA99-F853F051989A}" type="sibTrans" cxnId="{B17E7086-04A7-4647-A445-B4E398243EB9}">
      <dgm:prSet/>
      <dgm:spPr/>
      <dgm:t>
        <a:bodyPr/>
        <a:lstStyle/>
        <a:p>
          <a:endParaRPr lang="en-MY"/>
        </a:p>
      </dgm:t>
    </dgm:pt>
    <dgm:pt modelId="{8EABB5B5-55B7-4899-B536-233DBD50D558}">
      <dgm:prSet phldrT="[Text]"/>
      <dgm:spPr/>
      <dgm:t>
        <a:bodyPr/>
        <a:lstStyle/>
        <a:p>
          <a:r>
            <a:rPr lang="en-US" b="1" dirty="0"/>
            <a:t>SG7.4</a:t>
          </a:r>
          <a:r>
            <a:rPr lang="en-US" dirty="0"/>
            <a:t>: Perform automated application patch management</a:t>
          </a:r>
          <a:endParaRPr lang="en-MY" dirty="0"/>
        </a:p>
      </dgm:t>
    </dgm:pt>
    <dgm:pt modelId="{119EB2F9-2F94-4E6D-BEBD-37B8BFACC16F}" type="parTrans" cxnId="{BBB7DACE-4D3B-40E0-9E9C-EAABCE492CBD}">
      <dgm:prSet/>
      <dgm:spPr/>
      <dgm:t>
        <a:bodyPr/>
        <a:lstStyle/>
        <a:p>
          <a:endParaRPr lang="en-MY"/>
        </a:p>
      </dgm:t>
    </dgm:pt>
    <dgm:pt modelId="{9677E8E7-FAB5-474A-A2D8-B06AC6D4C671}" type="sibTrans" cxnId="{BBB7DACE-4D3B-40E0-9E9C-EAABCE492CBD}">
      <dgm:prSet/>
      <dgm:spPr/>
      <dgm:t>
        <a:bodyPr/>
        <a:lstStyle/>
        <a:p>
          <a:endParaRPr lang="en-MY"/>
        </a:p>
      </dgm:t>
    </dgm:pt>
    <dgm:pt modelId="{AFF7A9F3-D7A4-4716-A5EA-B2373AFF5B1C}">
      <dgm:prSet phldrT="[Text]" custT="1"/>
      <dgm:spPr/>
      <dgm:t>
        <a:bodyPr/>
        <a:lstStyle/>
        <a:p>
          <a:r>
            <a:rPr lang="en-US" sz="1300" dirty="0"/>
            <a:t>Keeping applications patches is just as important as patching operating systems</a:t>
          </a:r>
          <a:endParaRPr lang="en-MY" sz="1300" dirty="0"/>
        </a:p>
      </dgm:t>
    </dgm:pt>
    <dgm:pt modelId="{91D0F975-D28B-4892-B40F-1A834EC921AF}" type="parTrans" cxnId="{04941D69-0A19-4F1A-A976-593615BAF14B}">
      <dgm:prSet/>
      <dgm:spPr/>
      <dgm:t>
        <a:bodyPr/>
        <a:lstStyle/>
        <a:p>
          <a:endParaRPr lang="en-MY"/>
        </a:p>
      </dgm:t>
    </dgm:pt>
    <dgm:pt modelId="{D4DBA244-B48E-4080-9458-471972940B1C}" type="sibTrans" cxnId="{04941D69-0A19-4F1A-A976-593615BAF14B}">
      <dgm:prSet/>
      <dgm:spPr/>
      <dgm:t>
        <a:bodyPr/>
        <a:lstStyle/>
        <a:p>
          <a:endParaRPr lang="en-MY"/>
        </a:p>
      </dgm:t>
    </dgm:pt>
    <dgm:pt modelId="{FEE4A820-8725-4AEB-AF96-C78E9FD2854B}" type="pres">
      <dgm:prSet presAssocID="{252AD134-C091-48C2-BAE7-3F99286E29D5}" presName="cycleMatrixDiagram" presStyleCnt="0">
        <dgm:presLayoutVars>
          <dgm:chMax val="1"/>
          <dgm:dir/>
          <dgm:animLvl val="lvl"/>
          <dgm:resizeHandles val="exact"/>
        </dgm:presLayoutVars>
      </dgm:prSet>
      <dgm:spPr/>
    </dgm:pt>
    <dgm:pt modelId="{851285BA-8BF6-4213-AC99-CCA4E377E399}" type="pres">
      <dgm:prSet presAssocID="{252AD134-C091-48C2-BAE7-3F99286E29D5}" presName="children" presStyleCnt="0"/>
      <dgm:spPr/>
    </dgm:pt>
    <dgm:pt modelId="{B0873573-1EE8-4BEA-9417-7E8DAA578F17}" type="pres">
      <dgm:prSet presAssocID="{252AD134-C091-48C2-BAE7-3F99286E29D5}" presName="child1group" presStyleCnt="0"/>
      <dgm:spPr/>
    </dgm:pt>
    <dgm:pt modelId="{416238DE-615C-4E45-8614-0DDEFE102F20}" type="pres">
      <dgm:prSet presAssocID="{252AD134-C091-48C2-BAE7-3F99286E29D5}" presName="child1" presStyleLbl="bgAcc1" presStyleIdx="0" presStyleCnt="4"/>
      <dgm:spPr/>
    </dgm:pt>
    <dgm:pt modelId="{71510D34-FDF8-4EE2-B3F9-DFBF97B6FDAE}" type="pres">
      <dgm:prSet presAssocID="{252AD134-C091-48C2-BAE7-3F99286E29D5}" presName="child1Text" presStyleLbl="bgAcc1" presStyleIdx="0" presStyleCnt="4">
        <dgm:presLayoutVars>
          <dgm:bulletEnabled val="1"/>
        </dgm:presLayoutVars>
      </dgm:prSet>
      <dgm:spPr/>
    </dgm:pt>
    <dgm:pt modelId="{30852492-E8CA-4253-9193-7432453A316B}" type="pres">
      <dgm:prSet presAssocID="{252AD134-C091-48C2-BAE7-3F99286E29D5}" presName="child2group" presStyleCnt="0"/>
      <dgm:spPr/>
    </dgm:pt>
    <dgm:pt modelId="{DB5BB2FC-9EED-490F-8299-C5478F86E7E8}" type="pres">
      <dgm:prSet presAssocID="{252AD134-C091-48C2-BAE7-3F99286E29D5}" presName="child2" presStyleLbl="bgAcc1" presStyleIdx="1" presStyleCnt="4"/>
      <dgm:spPr/>
    </dgm:pt>
    <dgm:pt modelId="{8461236C-DC82-4B76-898C-EABBCFE61090}" type="pres">
      <dgm:prSet presAssocID="{252AD134-C091-48C2-BAE7-3F99286E29D5}" presName="child2Text" presStyleLbl="bgAcc1" presStyleIdx="1" presStyleCnt="4">
        <dgm:presLayoutVars>
          <dgm:bulletEnabled val="1"/>
        </dgm:presLayoutVars>
      </dgm:prSet>
      <dgm:spPr/>
    </dgm:pt>
    <dgm:pt modelId="{11DB3842-08EC-4F99-8F08-F2092E5F7602}" type="pres">
      <dgm:prSet presAssocID="{252AD134-C091-48C2-BAE7-3F99286E29D5}" presName="child3group" presStyleCnt="0"/>
      <dgm:spPr/>
    </dgm:pt>
    <dgm:pt modelId="{ADB9FCF2-AE3F-489F-B859-7CB9BEBEA002}" type="pres">
      <dgm:prSet presAssocID="{252AD134-C091-48C2-BAE7-3F99286E29D5}" presName="child3" presStyleLbl="bgAcc1" presStyleIdx="2" presStyleCnt="4" custLinFactNeighborX="2708" custLinFactNeighborY="0"/>
      <dgm:spPr/>
    </dgm:pt>
    <dgm:pt modelId="{B7D26B42-AEF4-4DC9-972E-766860A2F0FC}" type="pres">
      <dgm:prSet presAssocID="{252AD134-C091-48C2-BAE7-3F99286E29D5}" presName="child3Text" presStyleLbl="bgAcc1" presStyleIdx="2" presStyleCnt="4">
        <dgm:presLayoutVars>
          <dgm:bulletEnabled val="1"/>
        </dgm:presLayoutVars>
      </dgm:prSet>
      <dgm:spPr/>
    </dgm:pt>
    <dgm:pt modelId="{D8683960-414D-46F9-9938-D0C2EA79A23A}" type="pres">
      <dgm:prSet presAssocID="{252AD134-C091-48C2-BAE7-3F99286E29D5}" presName="child4group" presStyleCnt="0"/>
      <dgm:spPr/>
    </dgm:pt>
    <dgm:pt modelId="{2CB7650B-75CC-4ABD-B3D2-C78FA3580857}" type="pres">
      <dgm:prSet presAssocID="{252AD134-C091-48C2-BAE7-3F99286E29D5}" presName="child4" presStyleLbl="bgAcc1" presStyleIdx="3" presStyleCnt="4"/>
      <dgm:spPr/>
    </dgm:pt>
    <dgm:pt modelId="{737A9EAB-8744-4684-B6D1-AD0F6B78FFF5}" type="pres">
      <dgm:prSet presAssocID="{252AD134-C091-48C2-BAE7-3F99286E29D5}" presName="child4Text" presStyleLbl="bgAcc1" presStyleIdx="3" presStyleCnt="4">
        <dgm:presLayoutVars>
          <dgm:bulletEnabled val="1"/>
        </dgm:presLayoutVars>
      </dgm:prSet>
      <dgm:spPr/>
    </dgm:pt>
    <dgm:pt modelId="{A2D9C75A-3B11-4DC3-B626-36F63313C286}" type="pres">
      <dgm:prSet presAssocID="{252AD134-C091-48C2-BAE7-3F99286E29D5}" presName="childPlaceholder" presStyleCnt="0"/>
      <dgm:spPr/>
    </dgm:pt>
    <dgm:pt modelId="{C019A4DC-06A7-4414-AF6B-67F9FAE80061}" type="pres">
      <dgm:prSet presAssocID="{252AD134-C091-48C2-BAE7-3F99286E29D5}" presName="circle" presStyleCnt="0"/>
      <dgm:spPr/>
    </dgm:pt>
    <dgm:pt modelId="{644C010B-CB23-463A-9B99-230186183DAB}" type="pres">
      <dgm:prSet presAssocID="{252AD134-C091-48C2-BAE7-3F99286E29D5}" presName="quadrant1" presStyleLbl="node1" presStyleIdx="0" presStyleCnt="4">
        <dgm:presLayoutVars>
          <dgm:chMax val="1"/>
          <dgm:bulletEnabled val="1"/>
        </dgm:presLayoutVars>
      </dgm:prSet>
      <dgm:spPr/>
    </dgm:pt>
    <dgm:pt modelId="{39631042-F022-49FA-97A3-21D51D576A0B}" type="pres">
      <dgm:prSet presAssocID="{252AD134-C091-48C2-BAE7-3F99286E29D5}" presName="quadrant2" presStyleLbl="node1" presStyleIdx="1" presStyleCnt="4">
        <dgm:presLayoutVars>
          <dgm:chMax val="1"/>
          <dgm:bulletEnabled val="1"/>
        </dgm:presLayoutVars>
      </dgm:prSet>
      <dgm:spPr/>
    </dgm:pt>
    <dgm:pt modelId="{105F7DDF-D7CD-449F-A636-C8C2893CBDB0}" type="pres">
      <dgm:prSet presAssocID="{252AD134-C091-48C2-BAE7-3F99286E29D5}" presName="quadrant3" presStyleLbl="node1" presStyleIdx="2" presStyleCnt="4">
        <dgm:presLayoutVars>
          <dgm:chMax val="1"/>
          <dgm:bulletEnabled val="1"/>
        </dgm:presLayoutVars>
      </dgm:prSet>
      <dgm:spPr/>
    </dgm:pt>
    <dgm:pt modelId="{E684E6CF-A72B-454D-B6CE-7C6F5DA907C8}" type="pres">
      <dgm:prSet presAssocID="{252AD134-C091-48C2-BAE7-3F99286E29D5}" presName="quadrant4" presStyleLbl="node1" presStyleIdx="3" presStyleCnt="4">
        <dgm:presLayoutVars>
          <dgm:chMax val="1"/>
          <dgm:bulletEnabled val="1"/>
        </dgm:presLayoutVars>
      </dgm:prSet>
      <dgm:spPr/>
    </dgm:pt>
    <dgm:pt modelId="{D68381AF-0994-4BFC-973F-251A3CB40403}" type="pres">
      <dgm:prSet presAssocID="{252AD134-C091-48C2-BAE7-3F99286E29D5}" presName="quadrantPlaceholder" presStyleCnt="0"/>
      <dgm:spPr/>
    </dgm:pt>
    <dgm:pt modelId="{8C4FAFD3-3C3D-40D7-AF72-0175A9E35A47}" type="pres">
      <dgm:prSet presAssocID="{252AD134-C091-48C2-BAE7-3F99286E29D5}" presName="center1" presStyleLbl="fgShp" presStyleIdx="0" presStyleCnt="2"/>
      <dgm:spPr/>
    </dgm:pt>
    <dgm:pt modelId="{4DA1FFD2-0742-4D1F-A997-F7973D78CF1C}" type="pres">
      <dgm:prSet presAssocID="{252AD134-C091-48C2-BAE7-3F99286E29D5}" presName="center2" presStyleLbl="fgShp" presStyleIdx="1" presStyleCnt="2"/>
      <dgm:spPr/>
    </dgm:pt>
  </dgm:ptLst>
  <dgm:cxnLst>
    <dgm:cxn modelId="{E570AC1C-F14E-4882-988F-709D3D357FC2}" srcId="{1280DFD2-1CFC-4871-AE57-46B6314C3DC4}" destId="{E92CDCD8-B091-43A8-A23D-8D7BB39F9811}" srcOrd="0" destOrd="0" parTransId="{2811509C-653E-40B6-A0E7-5F5D53E26FAE}" sibTransId="{C69AEE82-891D-4AF3-8FDA-ED163DFF65FE}"/>
    <dgm:cxn modelId="{39ADE21F-232B-48D3-A6AA-DFA47EB7114A}" type="presOf" srcId="{00E6F139-4B31-4916-BB81-63C1AF802D04}" destId="{ADB9FCF2-AE3F-489F-B859-7CB9BEBEA002}" srcOrd="0" destOrd="0" presId="urn:microsoft.com/office/officeart/2005/8/layout/cycle4"/>
    <dgm:cxn modelId="{0942C62A-580B-449C-838F-03F86EB880B0}" type="presOf" srcId="{AFF7A9F3-D7A4-4716-A5EA-B2373AFF5B1C}" destId="{737A9EAB-8744-4684-B6D1-AD0F6B78FFF5}" srcOrd="1" destOrd="0" presId="urn:microsoft.com/office/officeart/2005/8/layout/cycle4"/>
    <dgm:cxn modelId="{37FF5243-2765-4DE7-9687-C0A66323DD0B}" type="presOf" srcId="{8EABB5B5-55B7-4899-B536-233DBD50D558}" destId="{E684E6CF-A72B-454D-B6CE-7C6F5DA907C8}" srcOrd="0" destOrd="0" presId="urn:microsoft.com/office/officeart/2005/8/layout/cycle4"/>
    <dgm:cxn modelId="{04941D69-0A19-4F1A-A976-593615BAF14B}" srcId="{8EABB5B5-55B7-4899-B536-233DBD50D558}" destId="{AFF7A9F3-D7A4-4716-A5EA-B2373AFF5B1C}" srcOrd="0" destOrd="0" parTransId="{91D0F975-D28B-4892-B40F-1A834EC921AF}" sibTransId="{D4DBA244-B48E-4080-9458-471972940B1C}"/>
    <dgm:cxn modelId="{32F4ED69-2746-41F0-845A-27ED3077A1AC}" type="presOf" srcId="{E92CDCD8-B091-43A8-A23D-8D7BB39F9811}" destId="{416238DE-615C-4E45-8614-0DDEFE102F20}" srcOrd="0" destOrd="0" presId="urn:microsoft.com/office/officeart/2005/8/layout/cycle4"/>
    <dgm:cxn modelId="{935D1F80-AB9A-4340-BA3F-2EB316BC36C9}" type="presOf" srcId="{255D3000-BBFB-4F13-AAA1-7DE65DF2DEAE}" destId="{105F7DDF-D7CD-449F-A636-C8C2893CBDB0}" srcOrd="0" destOrd="0" presId="urn:microsoft.com/office/officeart/2005/8/layout/cycle4"/>
    <dgm:cxn modelId="{AB155B81-5189-4224-AA21-1162C7B1616F}" type="presOf" srcId="{AFF7A9F3-D7A4-4716-A5EA-B2373AFF5B1C}" destId="{2CB7650B-75CC-4ABD-B3D2-C78FA3580857}" srcOrd="0" destOrd="0" presId="urn:microsoft.com/office/officeart/2005/8/layout/cycle4"/>
    <dgm:cxn modelId="{B17E7086-04A7-4647-A445-B4E398243EB9}" srcId="{255D3000-BBFB-4F13-AAA1-7DE65DF2DEAE}" destId="{00E6F139-4B31-4916-BB81-63C1AF802D04}" srcOrd="0" destOrd="0" parTransId="{202C4CC0-3773-4ACC-A2EE-3384DFCD23CB}" sibTransId="{683A1E7E-37AA-4A47-AA99-F853F051989A}"/>
    <dgm:cxn modelId="{F378489E-3C7C-4616-B67B-996626C007C3}" type="presOf" srcId="{00E6F139-4B31-4916-BB81-63C1AF802D04}" destId="{B7D26B42-AEF4-4DC9-972E-766860A2F0FC}" srcOrd="1" destOrd="0" presId="urn:microsoft.com/office/officeart/2005/8/layout/cycle4"/>
    <dgm:cxn modelId="{02A113B0-1D94-469A-908E-0B0D4644542D}" type="presOf" srcId="{252AD134-C091-48C2-BAE7-3F99286E29D5}" destId="{FEE4A820-8725-4AEB-AF96-C78E9FD2854B}" srcOrd="0" destOrd="0" presId="urn:microsoft.com/office/officeart/2005/8/layout/cycle4"/>
    <dgm:cxn modelId="{11CE33B1-5C22-4DB6-AA2E-523E2E63BC55}" type="presOf" srcId="{B1ADE1F8-E0F6-4250-9A7D-C4C0CE46788D}" destId="{8461236C-DC82-4B76-898C-EABBCFE61090}" srcOrd="1" destOrd="0" presId="urn:microsoft.com/office/officeart/2005/8/layout/cycle4"/>
    <dgm:cxn modelId="{9B011BC9-3B15-4039-872C-E282D30149D7}" srcId="{78D57249-C1D1-4866-A9FC-1FFF73E874B9}" destId="{B1ADE1F8-E0F6-4250-9A7D-C4C0CE46788D}" srcOrd="0" destOrd="0" parTransId="{260021E1-2BFD-427C-8072-3ED9F1A504AE}" sibTransId="{48A8F0EA-032F-4952-9C70-C406524B05EC}"/>
    <dgm:cxn modelId="{BBB7DACE-4D3B-40E0-9E9C-EAABCE492CBD}" srcId="{252AD134-C091-48C2-BAE7-3F99286E29D5}" destId="{8EABB5B5-55B7-4899-B536-233DBD50D558}" srcOrd="3" destOrd="0" parTransId="{119EB2F9-2F94-4E6D-BEBD-37B8BFACC16F}" sibTransId="{9677E8E7-FAB5-474A-A2D8-B06AC6D4C671}"/>
    <dgm:cxn modelId="{D21489D1-08FC-4916-95E2-BD9C45A85E24}" type="presOf" srcId="{B1ADE1F8-E0F6-4250-9A7D-C4C0CE46788D}" destId="{DB5BB2FC-9EED-490F-8299-C5478F86E7E8}" srcOrd="0" destOrd="0" presId="urn:microsoft.com/office/officeart/2005/8/layout/cycle4"/>
    <dgm:cxn modelId="{48E0E7D1-C25D-4F91-8FA0-6B7DAF6748F0}" type="presOf" srcId="{E92CDCD8-B091-43A8-A23D-8D7BB39F9811}" destId="{71510D34-FDF8-4EE2-B3F9-DFBF97B6FDAE}" srcOrd="1" destOrd="0" presId="urn:microsoft.com/office/officeart/2005/8/layout/cycle4"/>
    <dgm:cxn modelId="{86BC63E2-689D-4FBC-BD4A-83F08B73A593}" srcId="{252AD134-C091-48C2-BAE7-3F99286E29D5}" destId="{1280DFD2-1CFC-4871-AE57-46B6314C3DC4}" srcOrd="0" destOrd="0" parTransId="{B25ED257-A026-409F-9F9A-50F8BFD8B798}" sibTransId="{BC72CFA3-816E-4882-ACB3-35CB0BC5E253}"/>
    <dgm:cxn modelId="{830508E3-82B2-479F-B257-D50DABA0A025}" srcId="{252AD134-C091-48C2-BAE7-3F99286E29D5}" destId="{78D57249-C1D1-4866-A9FC-1FFF73E874B9}" srcOrd="1" destOrd="0" parTransId="{52F9BE0B-6F85-4194-B60F-564447145306}" sibTransId="{774AAEAA-8901-48B3-A8C7-B4E129E0546D}"/>
    <dgm:cxn modelId="{CE75E0EA-B35D-4DA6-8322-1F10ADD54688}" srcId="{252AD134-C091-48C2-BAE7-3F99286E29D5}" destId="{255D3000-BBFB-4F13-AAA1-7DE65DF2DEAE}" srcOrd="2" destOrd="0" parTransId="{0353D631-2D8B-4F0F-A0B5-6D86D22ABAF0}" sibTransId="{7A602A09-BDA4-49F6-88EA-693080C94D16}"/>
    <dgm:cxn modelId="{C0672AF4-AF9A-4A57-9CC2-F1255F50DF5A}" type="presOf" srcId="{78D57249-C1D1-4866-A9FC-1FFF73E874B9}" destId="{39631042-F022-49FA-97A3-21D51D576A0B}" srcOrd="0" destOrd="0" presId="urn:microsoft.com/office/officeart/2005/8/layout/cycle4"/>
    <dgm:cxn modelId="{C7EEA5FC-C1CC-497E-8BE8-B8E80739E395}" type="presOf" srcId="{1280DFD2-1CFC-4871-AE57-46B6314C3DC4}" destId="{644C010B-CB23-463A-9B99-230186183DAB}" srcOrd="0" destOrd="0" presId="urn:microsoft.com/office/officeart/2005/8/layout/cycle4"/>
    <dgm:cxn modelId="{77E3BFBB-894A-4464-B34B-F1FB281AEA3A}" type="presParOf" srcId="{FEE4A820-8725-4AEB-AF96-C78E9FD2854B}" destId="{851285BA-8BF6-4213-AC99-CCA4E377E399}" srcOrd="0" destOrd="0" presId="urn:microsoft.com/office/officeart/2005/8/layout/cycle4"/>
    <dgm:cxn modelId="{5B1B4D08-C45A-4BFC-B206-A4C6609DF65F}" type="presParOf" srcId="{851285BA-8BF6-4213-AC99-CCA4E377E399}" destId="{B0873573-1EE8-4BEA-9417-7E8DAA578F17}" srcOrd="0" destOrd="0" presId="urn:microsoft.com/office/officeart/2005/8/layout/cycle4"/>
    <dgm:cxn modelId="{7BA108D1-D5B6-4865-A983-71283602D156}" type="presParOf" srcId="{B0873573-1EE8-4BEA-9417-7E8DAA578F17}" destId="{416238DE-615C-4E45-8614-0DDEFE102F20}" srcOrd="0" destOrd="0" presId="urn:microsoft.com/office/officeart/2005/8/layout/cycle4"/>
    <dgm:cxn modelId="{77EC1CB6-B686-43E7-8CD8-A354B020B575}" type="presParOf" srcId="{B0873573-1EE8-4BEA-9417-7E8DAA578F17}" destId="{71510D34-FDF8-4EE2-B3F9-DFBF97B6FDAE}" srcOrd="1" destOrd="0" presId="urn:microsoft.com/office/officeart/2005/8/layout/cycle4"/>
    <dgm:cxn modelId="{054E3B12-B67B-46B3-AA1A-B4D8B9804F06}" type="presParOf" srcId="{851285BA-8BF6-4213-AC99-CCA4E377E399}" destId="{30852492-E8CA-4253-9193-7432453A316B}" srcOrd="1" destOrd="0" presId="urn:microsoft.com/office/officeart/2005/8/layout/cycle4"/>
    <dgm:cxn modelId="{4CBABD3E-236E-4D4E-9B89-FF77516B9E9D}" type="presParOf" srcId="{30852492-E8CA-4253-9193-7432453A316B}" destId="{DB5BB2FC-9EED-490F-8299-C5478F86E7E8}" srcOrd="0" destOrd="0" presId="urn:microsoft.com/office/officeart/2005/8/layout/cycle4"/>
    <dgm:cxn modelId="{ACDF2C84-79C0-40AF-AB3C-5292CB262E84}" type="presParOf" srcId="{30852492-E8CA-4253-9193-7432453A316B}" destId="{8461236C-DC82-4B76-898C-EABBCFE61090}" srcOrd="1" destOrd="0" presId="urn:microsoft.com/office/officeart/2005/8/layout/cycle4"/>
    <dgm:cxn modelId="{8F98AB5A-1F4E-46A2-B67E-99E2D5E1A544}" type="presParOf" srcId="{851285BA-8BF6-4213-AC99-CCA4E377E399}" destId="{11DB3842-08EC-4F99-8F08-F2092E5F7602}" srcOrd="2" destOrd="0" presId="urn:microsoft.com/office/officeart/2005/8/layout/cycle4"/>
    <dgm:cxn modelId="{95CECF08-A4A6-43FC-AE7C-E23296653E86}" type="presParOf" srcId="{11DB3842-08EC-4F99-8F08-F2092E5F7602}" destId="{ADB9FCF2-AE3F-489F-B859-7CB9BEBEA002}" srcOrd="0" destOrd="0" presId="urn:microsoft.com/office/officeart/2005/8/layout/cycle4"/>
    <dgm:cxn modelId="{112E7BF1-0718-478D-92A3-CFDE8E65A952}" type="presParOf" srcId="{11DB3842-08EC-4F99-8F08-F2092E5F7602}" destId="{B7D26B42-AEF4-4DC9-972E-766860A2F0FC}" srcOrd="1" destOrd="0" presId="urn:microsoft.com/office/officeart/2005/8/layout/cycle4"/>
    <dgm:cxn modelId="{FA10C6DF-35C1-4846-A497-6AFCEE428D29}" type="presParOf" srcId="{851285BA-8BF6-4213-AC99-CCA4E377E399}" destId="{D8683960-414D-46F9-9938-D0C2EA79A23A}" srcOrd="3" destOrd="0" presId="urn:microsoft.com/office/officeart/2005/8/layout/cycle4"/>
    <dgm:cxn modelId="{42A83200-7E1F-4F8D-8CE9-139B08B1797F}" type="presParOf" srcId="{D8683960-414D-46F9-9938-D0C2EA79A23A}" destId="{2CB7650B-75CC-4ABD-B3D2-C78FA3580857}" srcOrd="0" destOrd="0" presId="urn:microsoft.com/office/officeart/2005/8/layout/cycle4"/>
    <dgm:cxn modelId="{DBC82B70-A959-426F-A091-8F7ADBCDCE45}" type="presParOf" srcId="{D8683960-414D-46F9-9938-D0C2EA79A23A}" destId="{737A9EAB-8744-4684-B6D1-AD0F6B78FFF5}" srcOrd="1" destOrd="0" presId="urn:microsoft.com/office/officeart/2005/8/layout/cycle4"/>
    <dgm:cxn modelId="{EB086C05-4654-43AD-928C-B92AC5BAD813}" type="presParOf" srcId="{851285BA-8BF6-4213-AC99-CCA4E377E399}" destId="{A2D9C75A-3B11-4DC3-B626-36F63313C286}" srcOrd="4" destOrd="0" presId="urn:microsoft.com/office/officeart/2005/8/layout/cycle4"/>
    <dgm:cxn modelId="{21C77315-2B1D-4549-8348-4C19103D68CB}" type="presParOf" srcId="{FEE4A820-8725-4AEB-AF96-C78E9FD2854B}" destId="{C019A4DC-06A7-4414-AF6B-67F9FAE80061}" srcOrd="1" destOrd="0" presId="urn:microsoft.com/office/officeart/2005/8/layout/cycle4"/>
    <dgm:cxn modelId="{B6459F2D-80C1-43B0-9C78-CB3C22DAB29B}" type="presParOf" srcId="{C019A4DC-06A7-4414-AF6B-67F9FAE80061}" destId="{644C010B-CB23-463A-9B99-230186183DAB}" srcOrd="0" destOrd="0" presId="urn:microsoft.com/office/officeart/2005/8/layout/cycle4"/>
    <dgm:cxn modelId="{0DCD1A90-6585-456E-A764-694A33336805}" type="presParOf" srcId="{C019A4DC-06A7-4414-AF6B-67F9FAE80061}" destId="{39631042-F022-49FA-97A3-21D51D576A0B}" srcOrd="1" destOrd="0" presId="urn:microsoft.com/office/officeart/2005/8/layout/cycle4"/>
    <dgm:cxn modelId="{20CA2576-F01A-48A9-8BB0-4F47859FA9BD}" type="presParOf" srcId="{C019A4DC-06A7-4414-AF6B-67F9FAE80061}" destId="{105F7DDF-D7CD-449F-A636-C8C2893CBDB0}" srcOrd="2" destOrd="0" presId="urn:microsoft.com/office/officeart/2005/8/layout/cycle4"/>
    <dgm:cxn modelId="{D7A8C55C-D09E-4BE9-8A9B-B94E48B064A1}" type="presParOf" srcId="{C019A4DC-06A7-4414-AF6B-67F9FAE80061}" destId="{E684E6CF-A72B-454D-B6CE-7C6F5DA907C8}" srcOrd="3" destOrd="0" presId="urn:microsoft.com/office/officeart/2005/8/layout/cycle4"/>
    <dgm:cxn modelId="{ADEEC05B-A39C-4B9F-8EF9-CA8D105AE7F9}" type="presParOf" srcId="{C019A4DC-06A7-4414-AF6B-67F9FAE80061}" destId="{D68381AF-0994-4BFC-973F-251A3CB40403}" srcOrd="4" destOrd="0" presId="urn:microsoft.com/office/officeart/2005/8/layout/cycle4"/>
    <dgm:cxn modelId="{87AFE0A2-240E-4278-B071-4DA307538DAC}" type="presParOf" srcId="{FEE4A820-8725-4AEB-AF96-C78E9FD2854B}" destId="{8C4FAFD3-3C3D-40D7-AF72-0175A9E35A47}" srcOrd="2" destOrd="0" presId="urn:microsoft.com/office/officeart/2005/8/layout/cycle4"/>
    <dgm:cxn modelId="{335988B1-C55D-409A-9F5F-74084881C830}" type="presParOf" srcId="{FEE4A820-8725-4AEB-AF96-C78E9FD2854B}" destId="{4DA1FFD2-0742-4D1F-A997-F7973D78CF1C}"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A5B5F4-9F44-43C8-957B-EA1362CA393D}" type="doc">
      <dgm:prSet loTypeId="urn:microsoft.com/office/officeart/2008/layout/VerticalCircleList" loCatId="list" qsTypeId="urn:microsoft.com/office/officeart/2005/8/quickstyle/simple2" qsCatId="simple" csTypeId="urn:microsoft.com/office/officeart/2005/8/colors/colorful4" csCatId="colorful" phldr="1"/>
      <dgm:spPr/>
      <dgm:t>
        <a:bodyPr/>
        <a:lstStyle/>
        <a:p>
          <a:endParaRPr lang="en-MY"/>
        </a:p>
      </dgm:t>
    </dgm:pt>
    <dgm:pt modelId="{3E971D0C-C096-4AEB-AD93-AC9848676A1D}">
      <dgm:prSet phldrT="[Text]"/>
      <dgm:spPr/>
      <dgm:t>
        <a:bodyPr/>
        <a:lstStyle/>
        <a:p>
          <a:r>
            <a:rPr lang="en-US" b="1" dirty="0"/>
            <a:t>Week 1: Week of 3</a:t>
          </a:r>
          <a:r>
            <a:rPr lang="en-US" b="1" baseline="30000" dirty="0"/>
            <a:t>rd</a:t>
          </a:r>
          <a:r>
            <a:rPr lang="en-US" b="1" dirty="0"/>
            <a:t> Oct</a:t>
          </a:r>
          <a:endParaRPr lang="en-MY" b="1" dirty="0"/>
        </a:p>
      </dgm:t>
    </dgm:pt>
    <dgm:pt modelId="{68811FED-D116-4AD5-8220-42EBE8F8F919}" type="parTrans" cxnId="{8B0C0447-A6B6-48BF-B7BC-AE5D5EA11450}">
      <dgm:prSet/>
      <dgm:spPr/>
      <dgm:t>
        <a:bodyPr/>
        <a:lstStyle/>
        <a:p>
          <a:endParaRPr lang="en-MY"/>
        </a:p>
      </dgm:t>
    </dgm:pt>
    <dgm:pt modelId="{304B1F06-4455-4B4C-8BBC-CEB0CCFE5A48}" type="sibTrans" cxnId="{8B0C0447-A6B6-48BF-B7BC-AE5D5EA11450}">
      <dgm:prSet/>
      <dgm:spPr/>
      <dgm:t>
        <a:bodyPr/>
        <a:lstStyle/>
        <a:p>
          <a:endParaRPr lang="en-MY"/>
        </a:p>
      </dgm:t>
    </dgm:pt>
    <dgm:pt modelId="{59C36FD7-5148-4BB4-B604-616BE4609759}">
      <dgm:prSet phldrT="[Text]"/>
      <dgm:spPr/>
      <dgm:t>
        <a:bodyPr/>
        <a:lstStyle/>
        <a:p>
          <a:r>
            <a:rPr lang="en-US" b="1" dirty="0"/>
            <a:t>Cyber Drill Exercise*</a:t>
          </a:r>
          <a:endParaRPr lang="en-MY" b="1" dirty="0"/>
        </a:p>
      </dgm:t>
    </dgm:pt>
    <dgm:pt modelId="{126EE14C-9ED0-431B-9B5B-DF501C84007B}" type="parTrans" cxnId="{16681D95-EDD7-49BB-B48A-1511A50B794C}">
      <dgm:prSet/>
      <dgm:spPr/>
      <dgm:t>
        <a:bodyPr/>
        <a:lstStyle/>
        <a:p>
          <a:endParaRPr lang="en-MY"/>
        </a:p>
      </dgm:t>
    </dgm:pt>
    <dgm:pt modelId="{0D96C871-D39E-46BC-B5A9-664F5F5A5F0B}" type="sibTrans" cxnId="{16681D95-EDD7-49BB-B48A-1511A50B794C}">
      <dgm:prSet/>
      <dgm:spPr/>
      <dgm:t>
        <a:bodyPr/>
        <a:lstStyle/>
        <a:p>
          <a:endParaRPr lang="en-MY"/>
        </a:p>
      </dgm:t>
    </dgm:pt>
    <dgm:pt modelId="{A0CBDF89-4360-474F-8987-086363B280AF}">
      <dgm:prSet phldrT="[Text]"/>
      <dgm:spPr/>
      <dgm:t>
        <a:bodyPr/>
        <a:lstStyle/>
        <a:p>
          <a:r>
            <a:rPr lang="en-US" b="1" dirty="0"/>
            <a:t>Week 2: Week of 10</a:t>
          </a:r>
          <a:r>
            <a:rPr lang="en-US" b="1" baseline="30000" dirty="0"/>
            <a:t>th</a:t>
          </a:r>
          <a:r>
            <a:rPr lang="en-US" b="1" dirty="0"/>
            <a:t> Oct</a:t>
          </a:r>
          <a:endParaRPr lang="en-MY" b="1" dirty="0"/>
        </a:p>
      </dgm:t>
    </dgm:pt>
    <dgm:pt modelId="{CF51A9D6-FEB1-42AD-9FDF-062CDEF72176}" type="parTrans" cxnId="{4484A91A-F416-4438-97B2-185DFFCDC93F}">
      <dgm:prSet/>
      <dgm:spPr/>
      <dgm:t>
        <a:bodyPr/>
        <a:lstStyle/>
        <a:p>
          <a:endParaRPr lang="en-MY"/>
        </a:p>
      </dgm:t>
    </dgm:pt>
    <dgm:pt modelId="{949D3FEE-2430-4CD7-B953-D02549E4C5B4}" type="sibTrans" cxnId="{4484A91A-F416-4438-97B2-185DFFCDC93F}">
      <dgm:prSet/>
      <dgm:spPr/>
      <dgm:t>
        <a:bodyPr/>
        <a:lstStyle/>
        <a:p>
          <a:endParaRPr lang="en-MY"/>
        </a:p>
      </dgm:t>
    </dgm:pt>
    <dgm:pt modelId="{60B34A8E-BF4A-47C0-8249-7C39E3F070CD}">
      <dgm:prSet phldrT="[Text]"/>
      <dgm:spPr/>
      <dgm:t>
        <a:bodyPr/>
        <a:lstStyle/>
        <a:p>
          <a:r>
            <a:rPr lang="en-US" b="1" dirty="0"/>
            <a:t>Cybersecurity Awareness Training (external Speaker) – virtual </a:t>
          </a:r>
          <a:endParaRPr lang="en-MY" b="1" dirty="0"/>
        </a:p>
      </dgm:t>
    </dgm:pt>
    <dgm:pt modelId="{EF2C6F12-1B0B-48F6-AC69-BE7C3973BB45}" type="parTrans" cxnId="{C8AD5EB9-4D28-4FFA-BA80-79F11CE6D45B}">
      <dgm:prSet/>
      <dgm:spPr/>
      <dgm:t>
        <a:bodyPr/>
        <a:lstStyle/>
        <a:p>
          <a:endParaRPr lang="en-MY"/>
        </a:p>
      </dgm:t>
    </dgm:pt>
    <dgm:pt modelId="{FF0F4DD2-C373-4A5F-A0A3-580A0FF95B59}" type="sibTrans" cxnId="{C8AD5EB9-4D28-4FFA-BA80-79F11CE6D45B}">
      <dgm:prSet/>
      <dgm:spPr/>
      <dgm:t>
        <a:bodyPr/>
        <a:lstStyle/>
        <a:p>
          <a:endParaRPr lang="en-MY"/>
        </a:p>
      </dgm:t>
    </dgm:pt>
    <dgm:pt modelId="{40F5E1D6-D466-42DD-89BB-2463D9D224DB}">
      <dgm:prSet phldrT="[Text]"/>
      <dgm:spPr/>
      <dgm:t>
        <a:bodyPr/>
        <a:lstStyle/>
        <a:p>
          <a:r>
            <a:rPr lang="en-US" b="1" dirty="0"/>
            <a:t>Week 3: Week of 17</a:t>
          </a:r>
          <a:r>
            <a:rPr lang="en-US" b="1" baseline="30000" dirty="0"/>
            <a:t>th</a:t>
          </a:r>
          <a:r>
            <a:rPr lang="en-US" b="1" dirty="0"/>
            <a:t> Oct</a:t>
          </a:r>
          <a:endParaRPr lang="en-MY" b="1" dirty="0"/>
        </a:p>
      </dgm:t>
    </dgm:pt>
    <dgm:pt modelId="{E39E9D19-4312-4D4D-AC70-8CFA750DC391}" type="parTrans" cxnId="{FE3E2CFC-7998-4BAE-BBCA-08C5541582B2}">
      <dgm:prSet/>
      <dgm:spPr/>
      <dgm:t>
        <a:bodyPr/>
        <a:lstStyle/>
        <a:p>
          <a:endParaRPr lang="en-MY"/>
        </a:p>
      </dgm:t>
    </dgm:pt>
    <dgm:pt modelId="{B906DFBA-8B0E-41AC-92B2-7198D8C7849B}" type="sibTrans" cxnId="{FE3E2CFC-7998-4BAE-BBCA-08C5541582B2}">
      <dgm:prSet/>
      <dgm:spPr/>
      <dgm:t>
        <a:bodyPr/>
        <a:lstStyle/>
        <a:p>
          <a:endParaRPr lang="en-MY"/>
        </a:p>
      </dgm:t>
    </dgm:pt>
    <dgm:pt modelId="{9EBCE9D0-CFE3-4255-A651-00DA84C9D07E}">
      <dgm:prSet phldrT="[Text]"/>
      <dgm:spPr/>
      <dgm:t>
        <a:bodyPr/>
        <a:lstStyle/>
        <a:p>
          <a:r>
            <a:rPr lang="en-US" b="1" dirty="0"/>
            <a:t>Information Security Management System (ISMS) Awareness Training (External Speaker) – Virtual*</a:t>
          </a:r>
          <a:endParaRPr lang="en-MY" b="1" dirty="0"/>
        </a:p>
      </dgm:t>
    </dgm:pt>
    <dgm:pt modelId="{3AE56BB9-DDDD-42B6-9B9C-D692F7BFAF0E}" type="parTrans" cxnId="{C1F5356F-A790-4203-97DC-82975AA718F2}">
      <dgm:prSet/>
      <dgm:spPr/>
      <dgm:t>
        <a:bodyPr/>
        <a:lstStyle/>
        <a:p>
          <a:endParaRPr lang="en-MY"/>
        </a:p>
      </dgm:t>
    </dgm:pt>
    <dgm:pt modelId="{0581A43F-BFB6-4D05-BFE6-9A1F404E1C79}" type="sibTrans" cxnId="{C1F5356F-A790-4203-97DC-82975AA718F2}">
      <dgm:prSet/>
      <dgm:spPr/>
      <dgm:t>
        <a:bodyPr/>
        <a:lstStyle/>
        <a:p>
          <a:endParaRPr lang="en-MY"/>
        </a:p>
      </dgm:t>
    </dgm:pt>
    <dgm:pt modelId="{D11F026D-6340-4736-93BF-8F3FFEAB00CA}">
      <dgm:prSet phldrT="[Text]"/>
      <dgm:spPr/>
      <dgm:t>
        <a:bodyPr/>
        <a:lstStyle/>
        <a:p>
          <a:r>
            <a:rPr lang="en-US" b="1" dirty="0"/>
            <a:t>Week 4: Week of 24</a:t>
          </a:r>
          <a:r>
            <a:rPr lang="en-US" b="1" baseline="30000" dirty="0"/>
            <a:t>th</a:t>
          </a:r>
          <a:r>
            <a:rPr lang="en-US" b="1" dirty="0"/>
            <a:t> Oct </a:t>
          </a:r>
          <a:endParaRPr lang="en-MY" b="1" dirty="0"/>
        </a:p>
      </dgm:t>
    </dgm:pt>
    <dgm:pt modelId="{FDE9CC22-0A46-4848-8EFC-264930A9048B}" type="parTrans" cxnId="{EC97ABFD-ED7F-4AF8-855C-657B39FB005E}">
      <dgm:prSet/>
      <dgm:spPr/>
      <dgm:t>
        <a:bodyPr/>
        <a:lstStyle/>
        <a:p>
          <a:endParaRPr lang="en-MY"/>
        </a:p>
      </dgm:t>
    </dgm:pt>
    <dgm:pt modelId="{A51C1FF0-991E-42A0-AAFA-59276924FB30}" type="sibTrans" cxnId="{EC97ABFD-ED7F-4AF8-855C-657B39FB005E}">
      <dgm:prSet/>
      <dgm:spPr/>
      <dgm:t>
        <a:bodyPr/>
        <a:lstStyle/>
        <a:p>
          <a:endParaRPr lang="en-MY"/>
        </a:p>
      </dgm:t>
    </dgm:pt>
    <dgm:pt modelId="{D5D42470-B256-4A94-AD61-1F78DECFECE8}">
      <dgm:prSet phldrT="[Text]"/>
      <dgm:spPr/>
      <dgm:t>
        <a:bodyPr/>
        <a:lstStyle/>
        <a:p>
          <a:r>
            <a:rPr lang="en-US" b="1" dirty="0"/>
            <a:t>Cybersecurity Poster Contest</a:t>
          </a:r>
          <a:endParaRPr lang="en-MY" b="1" dirty="0"/>
        </a:p>
      </dgm:t>
    </dgm:pt>
    <dgm:pt modelId="{0607347E-2C0A-45A5-A07A-C428C798D6D0}" type="parTrans" cxnId="{616957B8-C743-4330-BF2B-3BC37E9326B6}">
      <dgm:prSet/>
      <dgm:spPr/>
      <dgm:t>
        <a:bodyPr/>
        <a:lstStyle/>
        <a:p>
          <a:endParaRPr lang="en-MY"/>
        </a:p>
      </dgm:t>
    </dgm:pt>
    <dgm:pt modelId="{9918D738-8E4D-4090-9E2D-9EE3E5FC90A9}" type="sibTrans" cxnId="{616957B8-C743-4330-BF2B-3BC37E9326B6}">
      <dgm:prSet/>
      <dgm:spPr/>
      <dgm:t>
        <a:bodyPr/>
        <a:lstStyle/>
        <a:p>
          <a:endParaRPr lang="en-MY"/>
        </a:p>
      </dgm:t>
    </dgm:pt>
    <dgm:pt modelId="{600D1D59-145B-4442-B32E-7A12FE00E79D}">
      <dgm:prSet phldrT="[Text]"/>
      <dgm:spPr/>
      <dgm:t>
        <a:bodyPr/>
        <a:lstStyle/>
        <a:p>
          <a:r>
            <a:rPr lang="en-US" b="1" dirty="0"/>
            <a:t>Cybersecurity E-Learning (LinkedIn)</a:t>
          </a:r>
          <a:endParaRPr lang="en-MY" b="1" dirty="0"/>
        </a:p>
      </dgm:t>
    </dgm:pt>
    <dgm:pt modelId="{3FB806F8-994C-4C9B-A253-8363A917D620}" type="parTrans" cxnId="{B573BD72-8C04-4266-913C-4469A700E6C8}">
      <dgm:prSet/>
      <dgm:spPr/>
      <dgm:t>
        <a:bodyPr/>
        <a:lstStyle/>
        <a:p>
          <a:endParaRPr lang="en-MY"/>
        </a:p>
      </dgm:t>
    </dgm:pt>
    <dgm:pt modelId="{32F5CDD9-2DD2-4A08-B504-EDA8BB46CEEE}" type="sibTrans" cxnId="{B573BD72-8C04-4266-913C-4469A700E6C8}">
      <dgm:prSet/>
      <dgm:spPr/>
      <dgm:t>
        <a:bodyPr/>
        <a:lstStyle/>
        <a:p>
          <a:endParaRPr lang="en-MY"/>
        </a:p>
      </dgm:t>
    </dgm:pt>
    <dgm:pt modelId="{2D1C5E1F-63D9-4251-9759-DE5274324091}">
      <dgm:prSet phldrT="[Text]"/>
      <dgm:spPr/>
      <dgm:t>
        <a:bodyPr/>
        <a:lstStyle/>
        <a:p>
          <a:r>
            <a:rPr lang="en-US" b="1" dirty="0"/>
            <a:t>Cybersecurity Quizzes </a:t>
          </a:r>
          <a:endParaRPr lang="en-MY" b="1" dirty="0"/>
        </a:p>
      </dgm:t>
    </dgm:pt>
    <dgm:pt modelId="{88D0F250-BDCC-4876-934B-645DBA18A59F}" type="parTrans" cxnId="{78FEB473-D46D-4E5A-B919-73A90FB07409}">
      <dgm:prSet/>
      <dgm:spPr/>
      <dgm:t>
        <a:bodyPr/>
        <a:lstStyle/>
        <a:p>
          <a:endParaRPr lang="en-MY"/>
        </a:p>
      </dgm:t>
    </dgm:pt>
    <dgm:pt modelId="{3333C2A2-9276-4D4B-9237-0A08982A0384}" type="sibTrans" cxnId="{78FEB473-D46D-4E5A-B919-73A90FB07409}">
      <dgm:prSet/>
      <dgm:spPr/>
      <dgm:t>
        <a:bodyPr/>
        <a:lstStyle/>
        <a:p>
          <a:endParaRPr lang="en-MY"/>
        </a:p>
      </dgm:t>
    </dgm:pt>
    <dgm:pt modelId="{E25D2FC4-9DEB-4FFF-A4EB-E66890243BC9}">
      <dgm:prSet phldrT="[Text]"/>
      <dgm:spPr/>
      <dgm:t>
        <a:bodyPr/>
        <a:lstStyle/>
        <a:p>
          <a:r>
            <a:rPr lang="en-US" b="1" dirty="0"/>
            <a:t>Senior Management Visit to Cybersecurity Malaysia Office*</a:t>
          </a:r>
          <a:endParaRPr lang="en-MY" b="1" dirty="0"/>
        </a:p>
      </dgm:t>
    </dgm:pt>
    <dgm:pt modelId="{4EF49EFB-6163-4738-9554-5D407F882492}" type="parTrans" cxnId="{CE7042E5-AE52-4B49-99AB-66C0D3186B18}">
      <dgm:prSet/>
      <dgm:spPr/>
      <dgm:t>
        <a:bodyPr/>
        <a:lstStyle/>
        <a:p>
          <a:endParaRPr lang="en-MY"/>
        </a:p>
      </dgm:t>
    </dgm:pt>
    <dgm:pt modelId="{84CA4852-2AF5-4AD6-BF49-EDDE1BFB367D}" type="sibTrans" cxnId="{CE7042E5-AE52-4B49-99AB-66C0D3186B18}">
      <dgm:prSet/>
      <dgm:spPr/>
      <dgm:t>
        <a:bodyPr/>
        <a:lstStyle/>
        <a:p>
          <a:endParaRPr lang="en-MY"/>
        </a:p>
      </dgm:t>
    </dgm:pt>
    <dgm:pt modelId="{3BB390E0-0A0F-4954-98A6-8503E498BC24}">
      <dgm:prSet phldrT="[Text]"/>
      <dgm:spPr/>
      <dgm:t>
        <a:bodyPr/>
        <a:lstStyle/>
        <a:p>
          <a:r>
            <a:rPr lang="en-US" b="1" dirty="0"/>
            <a:t>Cyber Risk in ESG Awareness Talk (External Speaker) – Virtual*</a:t>
          </a:r>
          <a:endParaRPr lang="en-MY" b="1" dirty="0"/>
        </a:p>
      </dgm:t>
    </dgm:pt>
    <dgm:pt modelId="{34A4C6AC-4830-4E71-BC77-ADE60806EDC7}" type="parTrans" cxnId="{731E1164-011C-4CDA-82D4-566C59C3D102}">
      <dgm:prSet/>
      <dgm:spPr/>
      <dgm:t>
        <a:bodyPr/>
        <a:lstStyle/>
        <a:p>
          <a:endParaRPr lang="en-MY"/>
        </a:p>
      </dgm:t>
    </dgm:pt>
    <dgm:pt modelId="{3484D8D6-AFCD-43C4-A9D9-3847DBED0869}" type="sibTrans" cxnId="{731E1164-011C-4CDA-82D4-566C59C3D102}">
      <dgm:prSet/>
      <dgm:spPr/>
      <dgm:t>
        <a:bodyPr/>
        <a:lstStyle/>
        <a:p>
          <a:endParaRPr lang="en-MY"/>
        </a:p>
      </dgm:t>
    </dgm:pt>
    <dgm:pt modelId="{B3499D46-BCFA-4D5D-99E0-FE6710C4C98E}">
      <dgm:prSet phldrT="[Text]"/>
      <dgm:spPr/>
      <dgm:t>
        <a:bodyPr/>
        <a:lstStyle/>
        <a:p>
          <a:r>
            <a:rPr lang="en-US" b="1" dirty="0"/>
            <a:t>Cybersecurity Chit Chat-Coffee Talk (Internal) – In-person</a:t>
          </a:r>
          <a:endParaRPr lang="en-MY" b="1" dirty="0"/>
        </a:p>
      </dgm:t>
    </dgm:pt>
    <dgm:pt modelId="{2D253E68-C342-4756-A71E-4CCA222DBB6D}" type="sibTrans" cxnId="{420415ED-5F65-4D79-ACD3-D6DA1D6C6513}">
      <dgm:prSet/>
      <dgm:spPr/>
      <dgm:t>
        <a:bodyPr/>
        <a:lstStyle/>
        <a:p>
          <a:endParaRPr lang="en-MY"/>
        </a:p>
      </dgm:t>
    </dgm:pt>
    <dgm:pt modelId="{74203F7C-1CEC-42A4-BD2B-FF69F4CD285D}" type="parTrans" cxnId="{420415ED-5F65-4D79-ACD3-D6DA1D6C6513}">
      <dgm:prSet/>
      <dgm:spPr/>
      <dgm:t>
        <a:bodyPr/>
        <a:lstStyle/>
        <a:p>
          <a:endParaRPr lang="en-MY"/>
        </a:p>
      </dgm:t>
    </dgm:pt>
    <dgm:pt modelId="{5A97DD80-3700-4529-8CE0-A7A81A134D64}" type="pres">
      <dgm:prSet presAssocID="{75A5B5F4-9F44-43C8-957B-EA1362CA393D}" presName="Name0" presStyleCnt="0">
        <dgm:presLayoutVars>
          <dgm:dir/>
        </dgm:presLayoutVars>
      </dgm:prSet>
      <dgm:spPr/>
    </dgm:pt>
    <dgm:pt modelId="{72842232-B0D8-419B-A0AD-8DDB683A8A2D}" type="pres">
      <dgm:prSet presAssocID="{3E971D0C-C096-4AEB-AD93-AC9848676A1D}" presName="withChildren" presStyleCnt="0"/>
      <dgm:spPr/>
    </dgm:pt>
    <dgm:pt modelId="{9B60D8B5-CADD-426F-A1ED-696726CF03F5}" type="pres">
      <dgm:prSet presAssocID="{3E971D0C-C096-4AEB-AD93-AC9848676A1D}" presName="bigCircle" presStyleLbl="vennNode1" presStyleIdx="0" presStyleCnt="13"/>
      <dgm:spPr/>
    </dgm:pt>
    <dgm:pt modelId="{664BF9DD-4BE6-46F2-A1F2-D0B3F380ED89}" type="pres">
      <dgm:prSet presAssocID="{3E971D0C-C096-4AEB-AD93-AC9848676A1D}" presName="medCircle" presStyleLbl="vennNode1" presStyleIdx="1" presStyleCnt="13"/>
      <dgm:spPr/>
    </dgm:pt>
    <dgm:pt modelId="{3C55D22B-0395-4189-833E-734DCE6C3DC9}" type="pres">
      <dgm:prSet presAssocID="{3E971D0C-C096-4AEB-AD93-AC9848676A1D}" presName="txLvl1" presStyleLbl="revTx" presStyleIdx="0" presStyleCnt="13"/>
      <dgm:spPr/>
    </dgm:pt>
    <dgm:pt modelId="{39EF97CE-8F19-4A4C-8689-4216B232475B}" type="pres">
      <dgm:prSet presAssocID="{3E971D0C-C096-4AEB-AD93-AC9848676A1D}" presName="lin" presStyleCnt="0"/>
      <dgm:spPr/>
    </dgm:pt>
    <dgm:pt modelId="{808A4276-DC38-4E2D-9563-BAAB6357DEC4}" type="pres">
      <dgm:prSet presAssocID="{D5D42470-B256-4A94-AD61-1F78DECFECE8}" presName="txLvl2" presStyleLbl="revTx" presStyleIdx="1" presStyleCnt="13" custLinFactY="157066" custLinFactNeighborX="3735" custLinFactNeighborY="200000"/>
      <dgm:spPr/>
    </dgm:pt>
    <dgm:pt modelId="{57CE35CE-276F-409E-BB08-F594E23AC68B}" type="pres">
      <dgm:prSet presAssocID="{9918D738-8E4D-4090-9E2D-9EE3E5FC90A9}" presName="smCircle" presStyleLbl="vennNode1" presStyleIdx="2" presStyleCnt="13"/>
      <dgm:spPr/>
    </dgm:pt>
    <dgm:pt modelId="{AA3D50D7-495A-4E14-AC00-21804F10A7E1}" type="pres">
      <dgm:prSet presAssocID="{59C36FD7-5148-4BB4-B604-616BE4609759}" presName="txLvl2" presStyleLbl="revTx" presStyleIdx="2" presStyleCnt="13" custLinFactY="200000" custLinFactNeighborX="-827" custLinFactNeighborY="280271"/>
      <dgm:spPr/>
    </dgm:pt>
    <dgm:pt modelId="{275E90A2-2230-42F2-AF24-CF0A31B55BC1}" type="pres">
      <dgm:prSet presAssocID="{0D96C871-D39E-46BC-B5A9-664F5F5A5F0B}" presName="smCircle" presStyleLbl="vennNode1" presStyleIdx="3" presStyleCnt="13"/>
      <dgm:spPr/>
    </dgm:pt>
    <dgm:pt modelId="{363B534B-1506-4503-9D3E-DE7D7BE090F5}" type="pres">
      <dgm:prSet presAssocID="{600D1D59-145B-4442-B32E-7A12FE00E79D}" presName="txLvl2" presStyleLbl="revTx" presStyleIdx="3" presStyleCnt="13" custLinFactY="141977" custLinFactNeighborY="200000"/>
      <dgm:spPr/>
    </dgm:pt>
    <dgm:pt modelId="{8946DD1A-DBCD-4F35-AE35-C0DF9487CF18}" type="pres">
      <dgm:prSet presAssocID="{3E971D0C-C096-4AEB-AD93-AC9848676A1D}" presName="overlap" presStyleCnt="0"/>
      <dgm:spPr/>
    </dgm:pt>
    <dgm:pt modelId="{BB333F9B-D3E4-4FDD-846F-5EC421F7F33C}" type="pres">
      <dgm:prSet presAssocID="{A0CBDF89-4360-474F-8987-086363B280AF}" presName="withChildren" presStyleCnt="0"/>
      <dgm:spPr/>
    </dgm:pt>
    <dgm:pt modelId="{2F32FB0F-44BE-4A7C-BD1E-EFF294688E73}" type="pres">
      <dgm:prSet presAssocID="{A0CBDF89-4360-474F-8987-086363B280AF}" presName="bigCircle" presStyleLbl="vennNode1" presStyleIdx="4" presStyleCnt="13"/>
      <dgm:spPr/>
    </dgm:pt>
    <dgm:pt modelId="{15D6E9C4-3ADC-40F4-8F8E-AB290B3B43B1}" type="pres">
      <dgm:prSet presAssocID="{A0CBDF89-4360-474F-8987-086363B280AF}" presName="medCircle" presStyleLbl="vennNode1" presStyleIdx="5" presStyleCnt="13"/>
      <dgm:spPr/>
    </dgm:pt>
    <dgm:pt modelId="{22212B2A-0AF0-40F8-945C-A5CC9B51C5F2}" type="pres">
      <dgm:prSet presAssocID="{A0CBDF89-4360-474F-8987-086363B280AF}" presName="txLvl1" presStyleLbl="revTx" presStyleIdx="4" presStyleCnt="13"/>
      <dgm:spPr/>
    </dgm:pt>
    <dgm:pt modelId="{8D0A7E3E-C71D-4B9C-8690-52CA418E0D2D}" type="pres">
      <dgm:prSet presAssocID="{A0CBDF89-4360-474F-8987-086363B280AF}" presName="lin" presStyleCnt="0"/>
      <dgm:spPr/>
    </dgm:pt>
    <dgm:pt modelId="{C5172F8B-AC18-43A6-B23E-B19A51BE5DAE}" type="pres">
      <dgm:prSet presAssocID="{60B34A8E-BF4A-47C0-8249-7C39E3F070CD}" presName="txLvl2" presStyleLbl="revTx" presStyleIdx="5" presStyleCnt="13" custLinFactY="7641" custLinFactNeighborX="9899" custLinFactNeighborY="100000"/>
      <dgm:spPr/>
    </dgm:pt>
    <dgm:pt modelId="{A304174B-1544-4FF5-9BCD-4CCB87A797EE}" type="pres">
      <dgm:prSet presAssocID="{FF0F4DD2-C373-4A5F-A0A3-580A0FF95B59}" presName="smCircle" presStyleLbl="vennNode1" presStyleIdx="6" presStyleCnt="13"/>
      <dgm:spPr/>
    </dgm:pt>
    <dgm:pt modelId="{FD138DBC-A0F3-4EA3-86F9-63C3ECE75C58}" type="pres">
      <dgm:prSet presAssocID="{B3499D46-BCFA-4D5D-99E0-FE6710C4C98E}" presName="txLvl2" presStyleLbl="revTx" presStyleIdx="6" presStyleCnt="13" custLinFactY="71617" custLinFactNeighborX="3964" custLinFactNeighborY="100000"/>
      <dgm:spPr/>
    </dgm:pt>
    <dgm:pt modelId="{989AEA21-FFDB-4B7B-8F36-01239209A19B}" type="pres">
      <dgm:prSet presAssocID="{A0CBDF89-4360-474F-8987-086363B280AF}" presName="overlap" presStyleCnt="0"/>
      <dgm:spPr/>
    </dgm:pt>
    <dgm:pt modelId="{877756D4-5F95-478E-8503-2DFB0A776181}" type="pres">
      <dgm:prSet presAssocID="{40F5E1D6-D466-42DD-89BB-2463D9D224DB}" presName="withChildren" presStyleCnt="0"/>
      <dgm:spPr/>
    </dgm:pt>
    <dgm:pt modelId="{116A852A-657E-4E92-939C-156659B88935}" type="pres">
      <dgm:prSet presAssocID="{40F5E1D6-D466-42DD-89BB-2463D9D224DB}" presName="bigCircle" presStyleLbl="vennNode1" presStyleIdx="7" presStyleCnt="13"/>
      <dgm:spPr/>
    </dgm:pt>
    <dgm:pt modelId="{122EF21E-BEE8-4652-9A40-1BF6DFF65D5E}" type="pres">
      <dgm:prSet presAssocID="{40F5E1D6-D466-42DD-89BB-2463D9D224DB}" presName="medCircle" presStyleLbl="vennNode1" presStyleIdx="8" presStyleCnt="13"/>
      <dgm:spPr/>
    </dgm:pt>
    <dgm:pt modelId="{3B3852A7-BEAB-4ED5-B9DA-0123BFB6EE8E}" type="pres">
      <dgm:prSet presAssocID="{40F5E1D6-D466-42DD-89BB-2463D9D224DB}" presName="txLvl1" presStyleLbl="revTx" presStyleIdx="7" presStyleCnt="13"/>
      <dgm:spPr/>
    </dgm:pt>
    <dgm:pt modelId="{CC010EDB-3ED8-4860-B400-77F61F1ACB50}" type="pres">
      <dgm:prSet presAssocID="{40F5E1D6-D466-42DD-89BB-2463D9D224DB}" presName="lin" presStyleCnt="0"/>
      <dgm:spPr/>
    </dgm:pt>
    <dgm:pt modelId="{3AF24C4A-9D77-4F21-9693-750A6F179D4C}" type="pres">
      <dgm:prSet presAssocID="{9EBCE9D0-CFE3-4255-A651-00DA84C9D07E}" presName="txLvl2" presStyleLbl="revTx" presStyleIdx="8" presStyleCnt="13" custLinFactY="23570" custLinFactNeighborX="9899" custLinFactNeighborY="100000"/>
      <dgm:spPr/>
    </dgm:pt>
    <dgm:pt modelId="{C7693B47-B67A-48E3-B5A2-369D157ACF9F}" type="pres">
      <dgm:prSet presAssocID="{0581A43F-BFB6-4D05-BFE6-9A1F404E1C79}" presName="smCircle" presStyleLbl="vennNode1" presStyleIdx="9" presStyleCnt="13"/>
      <dgm:spPr/>
    </dgm:pt>
    <dgm:pt modelId="{17CC9380-86D5-40D9-ABD2-6338CDA61077}" type="pres">
      <dgm:prSet presAssocID="{2D1C5E1F-63D9-4251-9759-DE5274324091}" presName="txLvl2" presStyleLbl="revTx" presStyleIdx="9" presStyleCnt="13" custLinFactY="200000" custLinFactNeighborX="-57" custLinFactNeighborY="215560"/>
      <dgm:spPr/>
    </dgm:pt>
    <dgm:pt modelId="{76AA4D9F-E746-4017-8CF3-C60BC74BCD49}" type="pres">
      <dgm:prSet presAssocID="{40F5E1D6-D466-42DD-89BB-2463D9D224DB}" presName="overlap" presStyleCnt="0"/>
      <dgm:spPr/>
    </dgm:pt>
    <dgm:pt modelId="{02F96713-D11F-4C51-849F-A09985421718}" type="pres">
      <dgm:prSet presAssocID="{D11F026D-6340-4736-93BF-8F3FFEAB00CA}" presName="withChildren" presStyleCnt="0"/>
      <dgm:spPr/>
    </dgm:pt>
    <dgm:pt modelId="{3FDE09AA-3446-4D20-BFB6-DDC1688CA849}" type="pres">
      <dgm:prSet presAssocID="{D11F026D-6340-4736-93BF-8F3FFEAB00CA}" presName="bigCircle" presStyleLbl="vennNode1" presStyleIdx="10" presStyleCnt="13"/>
      <dgm:spPr/>
    </dgm:pt>
    <dgm:pt modelId="{0D3B0487-BC51-452F-BC1B-310715C55EF6}" type="pres">
      <dgm:prSet presAssocID="{D11F026D-6340-4736-93BF-8F3FFEAB00CA}" presName="medCircle" presStyleLbl="vennNode1" presStyleIdx="11" presStyleCnt="13"/>
      <dgm:spPr/>
    </dgm:pt>
    <dgm:pt modelId="{299B8D2A-A78F-42F8-B456-650D88B6DFA5}" type="pres">
      <dgm:prSet presAssocID="{D11F026D-6340-4736-93BF-8F3FFEAB00CA}" presName="txLvl1" presStyleLbl="revTx" presStyleIdx="10" presStyleCnt="13"/>
      <dgm:spPr/>
    </dgm:pt>
    <dgm:pt modelId="{B58792F4-DED3-49E9-9F6D-1B9919C37F11}" type="pres">
      <dgm:prSet presAssocID="{D11F026D-6340-4736-93BF-8F3FFEAB00CA}" presName="lin" presStyleCnt="0"/>
      <dgm:spPr/>
    </dgm:pt>
    <dgm:pt modelId="{9BBF5DE5-CF33-4EF6-B713-A3576357D218}" type="pres">
      <dgm:prSet presAssocID="{E25D2FC4-9DEB-4FFF-A4EB-E66890243BC9}" presName="txLvl2" presStyleLbl="revTx" presStyleIdx="11" presStyleCnt="13" custScaleX="113185" custScaleY="158649" custLinFactY="45248" custLinFactNeighborX="4702" custLinFactNeighborY="100000"/>
      <dgm:spPr/>
    </dgm:pt>
    <dgm:pt modelId="{5368356B-053A-48E8-B431-814E5BE9DA45}" type="pres">
      <dgm:prSet presAssocID="{84CA4852-2AF5-4AD6-BF49-EDDE1BFB367D}" presName="smCircle" presStyleLbl="vennNode1" presStyleIdx="12" presStyleCnt="13"/>
      <dgm:spPr/>
    </dgm:pt>
    <dgm:pt modelId="{3B0C528A-CEB4-48F7-9AA8-845D6FF25AD4}" type="pres">
      <dgm:prSet presAssocID="{3BB390E0-0A0F-4954-98A6-8503E498BC24}" presName="txLvl2" presStyleLbl="revTx" presStyleIdx="12" presStyleCnt="13" custLinFactY="100000" custLinFactNeighborX="4481" custLinFactNeighborY="131266"/>
      <dgm:spPr/>
    </dgm:pt>
  </dgm:ptLst>
  <dgm:cxnLst>
    <dgm:cxn modelId="{E7DB0F03-0EC5-4DD5-9046-3C659C22B6A5}" type="presOf" srcId="{600D1D59-145B-4442-B32E-7A12FE00E79D}" destId="{363B534B-1506-4503-9D3E-DE7D7BE090F5}" srcOrd="0" destOrd="0" presId="urn:microsoft.com/office/officeart/2008/layout/VerticalCircleList"/>
    <dgm:cxn modelId="{4484A91A-F416-4438-97B2-185DFFCDC93F}" srcId="{75A5B5F4-9F44-43C8-957B-EA1362CA393D}" destId="{A0CBDF89-4360-474F-8987-086363B280AF}" srcOrd="1" destOrd="0" parTransId="{CF51A9D6-FEB1-42AD-9FDF-062CDEF72176}" sibTransId="{949D3FEE-2430-4CD7-B953-D02549E4C5B4}"/>
    <dgm:cxn modelId="{DD6D062D-36B8-431C-A08D-02B925AE865A}" type="presOf" srcId="{9EBCE9D0-CFE3-4255-A651-00DA84C9D07E}" destId="{3AF24C4A-9D77-4F21-9693-750A6F179D4C}" srcOrd="0" destOrd="0" presId="urn:microsoft.com/office/officeart/2008/layout/VerticalCircleList"/>
    <dgm:cxn modelId="{F8BDFD5E-E185-4887-AABE-6B647B1EE2AC}" type="presOf" srcId="{59C36FD7-5148-4BB4-B604-616BE4609759}" destId="{AA3D50D7-495A-4E14-AC00-21804F10A7E1}" srcOrd="0" destOrd="0" presId="urn:microsoft.com/office/officeart/2008/layout/VerticalCircleList"/>
    <dgm:cxn modelId="{731E1164-011C-4CDA-82D4-566C59C3D102}" srcId="{D11F026D-6340-4736-93BF-8F3FFEAB00CA}" destId="{3BB390E0-0A0F-4954-98A6-8503E498BC24}" srcOrd="1" destOrd="0" parTransId="{34A4C6AC-4830-4E71-BC77-ADE60806EDC7}" sibTransId="{3484D8D6-AFCD-43C4-A9D9-3847DBED0869}"/>
    <dgm:cxn modelId="{8B0C0447-A6B6-48BF-B7BC-AE5D5EA11450}" srcId="{75A5B5F4-9F44-43C8-957B-EA1362CA393D}" destId="{3E971D0C-C096-4AEB-AD93-AC9848676A1D}" srcOrd="0" destOrd="0" parTransId="{68811FED-D116-4AD5-8220-42EBE8F8F919}" sibTransId="{304B1F06-4455-4B4C-8BBC-CEB0CCFE5A48}"/>
    <dgm:cxn modelId="{121AC76B-4327-40D5-B817-A6C4AA4A87D0}" type="presOf" srcId="{D5D42470-B256-4A94-AD61-1F78DECFECE8}" destId="{808A4276-DC38-4E2D-9563-BAAB6357DEC4}" srcOrd="0" destOrd="0" presId="urn:microsoft.com/office/officeart/2008/layout/VerticalCircleList"/>
    <dgm:cxn modelId="{2B78004E-11C7-4140-A5B4-C33AD51E3974}" type="presOf" srcId="{B3499D46-BCFA-4D5D-99E0-FE6710C4C98E}" destId="{FD138DBC-A0F3-4EA3-86F9-63C3ECE75C58}" srcOrd="0" destOrd="0" presId="urn:microsoft.com/office/officeart/2008/layout/VerticalCircleList"/>
    <dgm:cxn modelId="{C1F5356F-A790-4203-97DC-82975AA718F2}" srcId="{40F5E1D6-D466-42DD-89BB-2463D9D224DB}" destId="{9EBCE9D0-CFE3-4255-A651-00DA84C9D07E}" srcOrd="0" destOrd="0" parTransId="{3AE56BB9-DDDD-42B6-9B9C-D692F7BFAF0E}" sibTransId="{0581A43F-BFB6-4D05-BFE6-9A1F404E1C79}"/>
    <dgm:cxn modelId="{B573BD72-8C04-4266-913C-4469A700E6C8}" srcId="{3E971D0C-C096-4AEB-AD93-AC9848676A1D}" destId="{600D1D59-145B-4442-B32E-7A12FE00E79D}" srcOrd="2" destOrd="0" parTransId="{3FB806F8-994C-4C9B-A253-8363A917D620}" sibTransId="{32F5CDD9-2DD2-4A08-B504-EDA8BB46CEEE}"/>
    <dgm:cxn modelId="{78FEB473-D46D-4E5A-B919-73A90FB07409}" srcId="{40F5E1D6-D466-42DD-89BB-2463D9D224DB}" destId="{2D1C5E1F-63D9-4251-9759-DE5274324091}" srcOrd="1" destOrd="0" parTransId="{88D0F250-BDCC-4876-934B-645DBA18A59F}" sibTransId="{3333C2A2-9276-4D4B-9237-0A08982A0384}"/>
    <dgm:cxn modelId="{7C719F8E-1724-4264-A42D-CCB5585F359B}" type="presOf" srcId="{75A5B5F4-9F44-43C8-957B-EA1362CA393D}" destId="{5A97DD80-3700-4529-8CE0-A7A81A134D64}" srcOrd="0" destOrd="0" presId="urn:microsoft.com/office/officeart/2008/layout/VerticalCircleList"/>
    <dgm:cxn modelId="{16681D95-EDD7-49BB-B48A-1511A50B794C}" srcId="{3E971D0C-C096-4AEB-AD93-AC9848676A1D}" destId="{59C36FD7-5148-4BB4-B604-616BE4609759}" srcOrd="1" destOrd="0" parTransId="{126EE14C-9ED0-431B-9B5B-DF501C84007B}" sibTransId="{0D96C871-D39E-46BC-B5A9-664F5F5A5F0B}"/>
    <dgm:cxn modelId="{BC635E97-3621-48EC-B922-D6DD7F1F7C07}" type="presOf" srcId="{D11F026D-6340-4736-93BF-8F3FFEAB00CA}" destId="{299B8D2A-A78F-42F8-B456-650D88B6DFA5}" srcOrd="0" destOrd="0" presId="urn:microsoft.com/office/officeart/2008/layout/VerticalCircleList"/>
    <dgm:cxn modelId="{BB40F597-424E-44D6-BBDA-95EBA00A1F01}" type="presOf" srcId="{60B34A8E-BF4A-47C0-8249-7C39E3F070CD}" destId="{C5172F8B-AC18-43A6-B23E-B19A51BE5DAE}" srcOrd="0" destOrd="0" presId="urn:microsoft.com/office/officeart/2008/layout/VerticalCircleList"/>
    <dgm:cxn modelId="{2CA0CBAD-9D00-4D1C-B080-CF859880242B}" type="presOf" srcId="{E25D2FC4-9DEB-4FFF-A4EB-E66890243BC9}" destId="{9BBF5DE5-CF33-4EF6-B713-A3576357D218}" srcOrd="0" destOrd="0" presId="urn:microsoft.com/office/officeart/2008/layout/VerticalCircleList"/>
    <dgm:cxn modelId="{616957B8-C743-4330-BF2B-3BC37E9326B6}" srcId="{3E971D0C-C096-4AEB-AD93-AC9848676A1D}" destId="{D5D42470-B256-4A94-AD61-1F78DECFECE8}" srcOrd="0" destOrd="0" parTransId="{0607347E-2C0A-45A5-A07A-C428C798D6D0}" sibTransId="{9918D738-8E4D-4090-9E2D-9EE3E5FC90A9}"/>
    <dgm:cxn modelId="{C8AD5EB9-4D28-4FFA-BA80-79F11CE6D45B}" srcId="{A0CBDF89-4360-474F-8987-086363B280AF}" destId="{60B34A8E-BF4A-47C0-8249-7C39E3F070CD}" srcOrd="0" destOrd="0" parTransId="{EF2C6F12-1B0B-48F6-AC69-BE7C3973BB45}" sibTransId="{FF0F4DD2-C373-4A5F-A0A3-580A0FF95B59}"/>
    <dgm:cxn modelId="{B95B6CB9-E4FA-4248-8619-C6B02F9802E8}" type="presOf" srcId="{2D1C5E1F-63D9-4251-9759-DE5274324091}" destId="{17CC9380-86D5-40D9-ABD2-6338CDA61077}" srcOrd="0" destOrd="0" presId="urn:microsoft.com/office/officeart/2008/layout/VerticalCircleList"/>
    <dgm:cxn modelId="{0D7BC7CB-1E3B-4C49-A3A0-EC72A5CF9114}" type="presOf" srcId="{A0CBDF89-4360-474F-8987-086363B280AF}" destId="{22212B2A-0AF0-40F8-945C-A5CC9B51C5F2}" srcOrd="0" destOrd="0" presId="urn:microsoft.com/office/officeart/2008/layout/VerticalCircleList"/>
    <dgm:cxn modelId="{E68083D0-14B7-4BCD-89EC-57B90A36AAC1}" type="presOf" srcId="{3E971D0C-C096-4AEB-AD93-AC9848676A1D}" destId="{3C55D22B-0395-4189-833E-734DCE6C3DC9}" srcOrd="0" destOrd="0" presId="urn:microsoft.com/office/officeart/2008/layout/VerticalCircleList"/>
    <dgm:cxn modelId="{CE7042E5-AE52-4B49-99AB-66C0D3186B18}" srcId="{D11F026D-6340-4736-93BF-8F3FFEAB00CA}" destId="{E25D2FC4-9DEB-4FFF-A4EB-E66890243BC9}" srcOrd="0" destOrd="0" parTransId="{4EF49EFB-6163-4738-9554-5D407F882492}" sibTransId="{84CA4852-2AF5-4AD6-BF49-EDDE1BFB367D}"/>
    <dgm:cxn modelId="{420415ED-5F65-4D79-ACD3-D6DA1D6C6513}" srcId="{A0CBDF89-4360-474F-8987-086363B280AF}" destId="{B3499D46-BCFA-4D5D-99E0-FE6710C4C98E}" srcOrd="1" destOrd="0" parTransId="{74203F7C-1CEC-42A4-BD2B-FF69F4CD285D}" sibTransId="{2D253E68-C342-4756-A71E-4CCA222DBB6D}"/>
    <dgm:cxn modelId="{928BE2F1-253C-47A3-AA0E-4569BFE2965B}" type="presOf" srcId="{3BB390E0-0A0F-4954-98A6-8503E498BC24}" destId="{3B0C528A-CEB4-48F7-9AA8-845D6FF25AD4}" srcOrd="0" destOrd="0" presId="urn:microsoft.com/office/officeart/2008/layout/VerticalCircleList"/>
    <dgm:cxn modelId="{8ECCE8F7-2361-43C5-86CD-C8F78821D56B}" type="presOf" srcId="{40F5E1D6-D466-42DD-89BB-2463D9D224DB}" destId="{3B3852A7-BEAB-4ED5-B9DA-0123BFB6EE8E}" srcOrd="0" destOrd="0" presId="urn:microsoft.com/office/officeart/2008/layout/VerticalCircleList"/>
    <dgm:cxn modelId="{FE3E2CFC-7998-4BAE-BBCA-08C5541582B2}" srcId="{75A5B5F4-9F44-43C8-957B-EA1362CA393D}" destId="{40F5E1D6-D466-42DD-89BB-2463D9D224DB}" srcOrd="2" destOrd="0" parTransId="{E39E9D19-4312-4D4D-AC70-8CFA750DC391}" sibTransId="{B906DFBA-8B0E-41AC-92B2-7198D8C7849B}"/>
    <dgm:cxn modelId="{EC97ABFD-ED7F-4AF8-855C-657B39FB005E}" srcId="{75A5B5F4-9F44-43C8-957B-EA1362CA393D}" destId="{D11F026D-6340-4736-93BF-8F3FFEAB00CA}" srcOrd="3" destOrd="0" parTransId="{FDE9CC22-0A46-4848-8EFC-264930A9048B}" sibTransId="{A51C1FF0-991E-42A0-AAFA-59276924FB30}"/>
    <dgm:cxn modelId="{E1CFB0A0-62B1-4F2D-8EAF-8A458B97AE38}" type="presParOf" srcId="{5A97DD80-3700-4529-8CE0-A7A81A134D64}" destId="{72842232-B0D8-419B-A0AD-8DDB683A8A2D}" srcOrd="0" destOrd="0" presId="urn:microsoft.com/office/officeart/2008/layout/VerticalCircleList"/>
    <dgm:cxn modelId="{6BDF02B8-8AE1-449E-8B91-55726F58E3B0}" type="presParOf" srcId="{72842232-B0D8-419B-A0AD-8DDB683A8A2D}" destId="{9B60D8B5-CADD-426F-A1ED-696726CF03F5}" srcOrd="0" destOrd="0" presId="urn:microsoft.com/office/officeart/2008/layout/VerticalCircleList"/>
    <dgm:cxn modelId="{3BD4983A-F93A-4698-A253-023BC4E5632B}" type="presParOf" srcId="{72842232-B0D8-419B-A0AD-8DDB683A8A2D}" destId="{664BF9DD-4BE6-46F2-A1F2-D0B3F380ED89}" srcOrd="1" destOrd="0" presId="urn:microsoft.com/office/officeart/2008/layout/VerticalCircleList"/>
    <dgm:cxn modelId="{5BFCB441-F9D4-4739-9013-6432BC0A1DF3}" type="presParOf" srcId="{72842232-B0D8-419B-A0AD-8DDB683A8A2D}" destId="{3C55D22B-0395-4189-833E-734DCE6C3DC9}" srcOrd="2" destOrd="0" presId="urn:microsoft.com/office/officeart/2008/layout/VerticalCircleList"/>
    <dgm:cxn modelId="{56CAEB93-6BFA-46D9-8178-1B2DD4F6A549}" type="presParOf" srcId="{72842232-B0D8-419B-A0AD-8DDB683A8A2D}" destId="{39EF97CE-8F19-4A4C-8689-4216B232475B}" srcOrd="3" destOrd="0" presId="urn:microsoft.com/office/officeart/2008/layout/VerticalCircleList"/>
    <dgm:cxn modelId="{4EAA1A54-3242-43CD-87C5-8DC95DFF1D08}" type="presParOf" srcId="{39EF97CE-8F19-4A4C-8689-4216B232475B}" destId="{808A4276-DC38-4E2D-9563-BAAB6357DEC4}" srcOrd="0" destOrd="0" presId="urn:microsoft.com/office/officeart/2008/layout/VerticalCircleList"/>
    <dgm:cxn modelId="{261D5A4B-E65A-4682-BF38-DB6DF610E569}" type="presParOf" srcId="{39EF97CE-8F19-4A4C-8689-4216B232475B}" destId="{57CE35CE-276F-409E-BB08-F594E23AC68B}" srcOrd="1" destOrd="0" presId="urn:microsoft.com/office/officeart/2008/layout/VerticalCircleList"/>
    <dgm:cxn modelId="{F391A741-70AC-4400-82C0-D79A0EFC9D09}" type="presParOf" srcId="{39EF97CE-8F19-4A4C-8689-4216B232475B}" destId="{AA3D50D7-495A-4E14-AC00-21804F10A7E1}" srcOrd="2" destOrd="0" presId="urn:microsoft.com/office/officeart/2008/layout/VerticalCircleList"/>
    <dgm:cxn modelId="{45491F40-EB8D-46AD-81FE-7CCF14254DE7}" type="presParOf" srcId="{39EF97CE-8F19-4A4C-8689-4216B232475B}" destId="{275E90A2-2230-42F2-AF24-CF0A31B55BC1}" srcOrd="3" destOrd="0" presId="urn:microsoft.com/office/officeart/2008/layout/VerticalCircleList"/>
    <dgm:cxn modelId="{D6733DB1-EB18-4E1A-AF07-AAF9B1AC54E0}" type="presParOf" srcId="{39EF97CE-8F19-4A4C-8689-4216B232475B}" destId="{363B534B-1506-4503-9D3E-DE7D7BE090F5}" srcOrd="4" destOrd="0" presId="urn:microsoft.com/office/officeart/2008/layout/VerticalCircleList"/>
    <dgm:cxn modelId="{4D3B4B7C-9B9F-4242-B78C-B621CE611310}" type="presParOf" srcId="{5A97DD80-3700-4529-8CE0-A7A81A134D64}" destId="{8946DD1A-DBCD-4F35-AE35-C0DF9487CF18}" srcOrd="1" destOrd="0" presId="urn:microsoft.com/office/officeart/2008/layout/VerticalCircleList"/>
    <dgm:cxn modelId="{74626F12-9669-409A-B9DE-6A150E2E3E68}" type="presParOf" srcId="{5A97DD80-3700-4529-8CE0-A7A81A134D64}" destId="{BB333F9B-D3E4-4FDD-846F-5EC421F7F33C}" srcOrd="2" destOrd="0" presId="urn:microsoft.com/office/officeart/2008/layout/VerticalCircleList"/>
    <dgm:cxn modelId="{8B4B50DF-4996-471D-A37C-F42548AAB20E}" type="presParOf" srcId="{BB333F9B-D3E4-4FDD-846F-5EC421F7F33C}" destId="{2F32FB0F-44BE-4A7C-BD1E-EFF294688E73}" srcOrd="0" destOrd="0" presId="urn:microsoft.com/office/officeart/2008/layout/VerticalCircleList"/>
    <dgm:cxn modelId="{416D1C03-B309-4070-AA8C-330738DEFDBC}" type="presParOf" srcId="{BB333F9B-D3E4-4FDD-846F-5EC421F7F33C}" destId="{15D6E9C4-3ADC-40F4-8F8E-AB290B3B43B1}" srcOrd="1" destOrd="0" presId="urn:microsoft.com/office/officeart/2008/layout/VerticalCircleList"/>
    <dgm:cxn modelId="{DA56F602-F198-4293-87AF-67D988154ADD}" type="presParOf" srcId="{BB333F9B-D3E4-4FDD-846F-5EC421F7F33C}" destId="{22212B2A-0AF0-40F8-945C-A5CC9B51C5F2}" srcOrd="2" destOrd="0" presId="urn:microsoft.com/office/officeart/2008/layout/VerticalCircleList"/>
    <dgm:cxn modelId="{8FEAF04F-F74B-4CBF-87C6-1E25BA31E38D}" type="presParOf" srcId="{BB333F9B-D3E4-4FDD-846F-5EC421F7F33C}" destId="{8D0A7E3E-C71D-4B9C-8690-52CA418E0D2D}" srcOrd="3" destOrd="0" presId="urn:microsoft.com/office/officeart/2008/layout/VerticalCircleList"/>
    <dgm:cxn modelId="{A481ACB5-3C43-4B0B-8931-E7D7ECFA6810}" type="presParOf" srcId="{8D0A7E3E-C71D-4B9C-8690-52CA418E0D2D}" destId="{C5172F8B-AC18-43A6-B23E-B19A51BE5DAE}" srcOrd="0" destOrd="0" presId="urn:microsoft.com/office/officeart/2008/layout/VerticalCircleList"/>
    <dgm:cxn modelId="{6ACD5B78-FEF4-4E25-B871-5C52B7542289}" type="presParOf" srcId="{8D0A7E3E-C71D-4B9C-8690-52CA418E0D2D}" destId="{A304174B-1544-4FF5-9BCD-4CCB87A797EE}" srcOrd="1" destOrd="0" presId="urn:microsoft.com/office/officeart/2008/layout/VerticalCircleList"/>
    <dgm:cxn modelId="{BBA81E49-C2BD-43BB-BB38-DB890F60C951}" type="presParOf" srcId="{8D0A7E3E-C71D-4B9C-8690-52CA418E0D2D}" destId="{FD138DBC-A0F3-4EA3-86F9-63C3ECE75C58}" srcOrd="2" destOrd="0" presId="urn:microsoft.com/office/officeart/2008/layout/VerticalCircleList"/>
    <dgm:cxn modelId="{4A87294D-405D-4F16-9BF3-B0657F7E625B}" type="presParOf" srcId="{5A97DD80-3700-4529-8CE0-A7A81A134D64}" destId="{989AEA21-FFDB-4B7B-8F36-01239209A19B}" srcOrd="3" destOrd="0" presId="urn:microsoft.com/office/officeart/2008/layout/VerticalCircleList"/>
    <dgm:cxn modelId="{AF0B0404-6FB7-412F-97AF-5C527276A39A}" type="presParOf" srcId="{5A97DD80-3700-4529-8CE0-A7A81A134D64}" destId="{877756D4-5F95-478E-8503-2DFB0A776181}" srcOrd="4" destOrd="0" presId="urn:microsoft.com/office/officeart/2008/layout/VerticalCircleList"/>
    <dgm:cxn modelId="{307DCB4D-1D51-42D8-8E82-9EE3915852CB}" type="presParOf" srcId="{877756D4-5F95-478E-8503-2DFB0A776181}" destId="{116A852A-657E-4E92-939C-156659B88935}" srcOrd="0" destOrd="0" presId="urn:microsoft.com/office/officeart/2008/layout/VerticalCircleList"/>
    <dgm:cxn modelId="{F32A1CFE-D751-4704-9E43-AFFCB4329B80}" type="presParOf" srcId="{877756D4-5F95-478E-8503-2DFB0A776181}" destId="{122EF21E-BEE8-4652-9A40-1BF6DFF65D5E}" srcOrd="1" destOrd="0" presId="urn:microsoft.com/office/officeart/2008/layout/VerticalCircleList"/>
    <dgm:cxn modelId="{9C23D3CC-E59D-44D2-B4B7-01A60BD1F9CD}" type="presParOf" srcId="{877756D4-5F95-478E-8503-2DFB0A776181}" destId="{3B3852A7-BEAB-4ED5-B9DA-0123BFB6EE8E}" srcOrd="2" destOrd="0" presId="urn:microsoft.com/office/officeart/2008/layout/VerticalCircleList"/>
    <dgm:cxn modelId="{CDB8134B-94AC-4B5B-9785-86CA3E0CDD5D}" type="presParOf" srcId="{877756D4-5F95-478E-8503-2DFB0A776181}" destId="{CC010EDB-3ED8-4860-B400-77F61F1ACB50}" srcOrd="3" destOrd="0" presId="urn:microsoft.com/office/officeart/2008/layout/VerticalCircleList"/>
    <dgm:cxn modelId="{AC342EF6-CF4A-4CAD-94E3-F7188401839E}" type="presParOf" srcId="{CC010EDB-3ED8-4860-B400-77F61F1ACB50}" destId="{3AF24C4A-9D77-4F21-9693-750A6F179D4C}" srcOrd="0" destOrd="0" presId="urn:microsoft.com/office/officeart/2008/layout/VerticalCircleList"/>
    <dgm:cxn modelId="{AE30CF76-567C-4A81-BD47-0A10BEBD2F28}" type="presParOf" srcId="{CC010EDB-3ED8-4860-B400-77F61F1ACB50}" destId="{C7693B47-B67A-48E3-B5A2-369D157ACF9F}" srcOrd="1" destOrd="0" presId="urn:microsoft.com/office/officeart/2008/layout/VerticalCircleList"/>
    <dgm:cxn modelId="{C10ABCB2-FC65-482F-8558-01A5209CC876}" type="presParOf" srcId="{CC010EDB-3ED8-4860-B400-77F61F1ACB50}" destId="{17CC9380-86D5-40D9-ABD2-6338CDA61077}" srcOrd="2" destOrd="0" presId="urn:microsoft.com/office/officeart/2008/layout/VerticalCircleList"/>
    <dgm:cxn modelId="{CEE7D000-FB91-4F16-9FB7-56243BC79BF2}" type="presParOf" srcId="{5A97DD80-3700-4529-8CE0-A7A81A134D64}" destId="{76AA4D9F-E746-4017-8CF3-C60BC74BCD49}" srcOrd="5" destOrd="0" presId="urn:microsoft.com/office/officeart/2008/layout/VerticalCircleList"/>
    <dgm:cxn modelId="{544ED431-61AD-4B28-9156-AAF5DBBCEEFA}" type="presParOf" srcId="{5A97DD80-3700-4529-8CE0-A7A81A134D64}" destId="{02F96713-D11F-4C51-849F-A09985421718}" srcOrd="6" destOrd="0" presId="urn:microsoft.com/office/officeart/2008/layout/VerticalCircleList"/>
    <dgm:cxn modelId="{43D7DF14-C429-4325-A2D8-A25CC3E4BD4E}" type="presParOf" srcId="{02F96713-D11F-4C51-849F-A09985421718}" destId="{3FDE09AA-3446-4D20-BFB6-DDC1688CA849}" srcOrd="0" destOrd="0" presId="urn:microsoft.com/office/officeart/2008/layout/VerticalCircleList"/>
    <dgm:cxn modelId="{957E5A95-641D-4A58-9697-79CDB9DA6121}" type="presParOf" srcId="{02F96713-D11F-4C51-849F-A09985421718}" destId="{0D3B0487-BC51-452F-BC1B-310715C55EF6}" srcOrd="1" destOrd="0" presId="urn:microsoft.com/office/officeart/2008/layout/VerticalCircleList"/>
    <dgm:cxn modelId="{82929316-4468-4CD6-9B2C-A979C6853F48}" type="presParOf" srcId="{02F96713-D11F-4C51-849F-A09985421718}" destId="{299B8D2A-A78F-42F8-B456-650D88B6DFA5}" srcOrd="2" destOrd="0" presId="urn:microsoft.com/office/officeart/2008/layout/VerticalCircleList"/>
    <dgm:cxn modelId="{77996B9D-2E7B-4286-9D24-1945FFBCE08D}" type="presParOf" srcId="{02F96713-D11F-4C51-849F-A09985421718}" destId="{B58792F4-DED3-49E9-9F6D-1B9919C37F11}" srcOrd="3" destOrd="0" presId="urn:microsoft.com/office/officeart/2008/layout/VerticalCircleList"/>
    <dgm:cxn modelId="{02E2B95F-BA7E-4090-BEE4-53A6A9633430}" type="presParOf" srcId="{B58792F4-DED3-49E9-9F6D-1B9919C37F11}" destId="{9BBF5DE5-CF33-4EF6-B713-A3576357D218}" srcOrd="0" destOrd="0" presId="urn:microsoft.com/office/officeart/2008/layout/VerticalCircleList"/>
    <dgm:cxn modelId="{8E2BB9CC-127B-4872-BD4F-5EA44C5F550C}" type="presParOf" srcId="{B58792F4-DED3-49E9-9F6D-1B9919C37F11}" destId="{5368356B-053A-48E8-B431-814E5BE9DA45}" srcOrd="1" destOrd="0" presId="urn:microsoft.com/office/officeart/2008/layout/VerticalCircleList"/>
    <dgm:cxn modelId="{6C490F86-3D46-4956-AFF8-454A26D5AA51}" type="presParOf" srcId="{B58792F4-DED3-49E9-9F6D-1B9919C37F11}" destId="{3B0C528A-CEB4-48F7-9AA8-845D6FF25AD4}" srcOrd="2" destOrd="0" presId="urn:microsoft.com/office/officeart/2008/layout/VerticalCircle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690B20-CCB2-4837-835A-76B63CD21E2B}" type="doc">
      <dgm:prSet loTypeId="urn:microsoft.com/office/officeart/2008/layout/VerticalAccentList" loCatId="list" qsTypeId="urn:microsoft.com/office/officeart/2005/8/quickstyle/simple2" qsCatId="simple" csTypeId="urn:microsoft.com/office/officeart/2005/8/colors/colorful3" csCatId="colorful" phldr="1"/>
      <dgm:spPr/>
      <dgm:t>
        <a:bodyPr/>
        <a:lstStyle/>
        <a:p>
          <a:endParaRPr lang="en-MY"/>
        </a:p>
      </dgm:t>
    </dgm:pt>
    <dgm:pt modelId="{11ACD483-542A-4B22-B546-6ED6C391694F}">
      <dgm:prSet phldrT="[Text]"/>
      <dgm:spPr/>
      <dgm:t>
        <a:bodyPr/>
        <a:lstStyle/>
        <a:p>
          <a:r>
            <a:rPr lang="en-US" b="1" dirty="0"/>
            <a:t>Incident Response</a:t>
          </a:r>
          <a:endParaRPr lang="en-MY" dirty="0"/>
        </a:p>
      </dgm:t>
    </dgm:pt>
    <dgm:pt modelId="{586AAE2E-8004-4F86-A5D9-2894AEAAE6D3}" type="parTrans" cxnId="{2F1B9C82-2E21-45FD-BDF1-7E489C6ED173}">
      <dgm:prSet/>
      <dgm:spPr/>
      <dgm:t>
        <a:bodyPr/>
        <a:lstStyle/>
        <a:p>
          <a:endParaRPr lang="en-MY"/>
        </a:p>
      </dgm:t>
    </dgm:pt>
    <dgm:pt modelId="{5B127998-0FED-4C16-9154-00DE740EC25D}" type="sibTrans" cxnId="{2F1B9C82-2E21-45FD-BDF1-7E489C6ED173}">
      <dgm:prSet/>
      <dgm:spPr/>
      <dgm:t>
        <a:bodyPr/>
        <a:lstStyle/>
        <a:p>
          <a:endParaRPr lang="en-MY"/>
        </a:p>
      </dgm:t>
    </dgm:pt>
    <dgm:pt modelId="{885546A2-61C7-49A8-B287-FF12344C9D49}">
      <dgm:prSet phldrT="[Text]"/>
      <dgm:spPr/>
      <dgm:t>
        <a:bodyPr/>
        <a:lstStyle/>
        <a:p>
          <a:r>
            <a:rPr lang="en-US" b="1" dirty="0"/>
            <a:t>Advisories and Alerts</a:t>
          </a:r>
          <a:endParaRPr lang="en-MY" dirty="0"/>
        </a:p>
      </dgm:t>
    </dgm:pt>
    <dgm:pt modelId="{0E8A2C7E-BB20-4D03-AC00-E38B1E2BACFA}" type="parTrans" cxnId="{D729464E-BC7C-4857-998E-877402CB3AD5}">
      <dgm:prSet/>
      <dgm:spPr/>
      <dgm:t>
        <a:bodyPr/>
        <a:lstStyle/>
        <a:p>
          <a:endParaRPr lang="en-MY"/>
        </a:p>
      </dgm:t>
    </dgm:pt>
    <dgm:pt modelId="{54715131-4D04-4A83-8391-69F28E38D53B}" type="sibTrans" cxnId="{D729464E-BC7C-4857-998E-877402CB3AD5}">
      <dgm:prSet/>
      <dgm:spPr/>
      <dgm:t>
        <a:bodyPr/>
        <a:lstStyle/>
        <a:p>
          <a:endParaRPr lang="en-MY"/>
        </a:p>
      </dgm:t>
    </dgm:pt>
    <dgm:pt modelId="{5CA0B0E2-F85E-4281-A442-CCEC79752FEC}">
      <dgm:prSet phldrT="[Text]"/>
      <dgm:spPr/>
      <dgm:t>
        <a:bodyPr/>
        <a:lstStyle/>
        <a:p>
          <a:r>
            <a:rPr lang="en-US" b="1" dirty="0"/>
            <a:t>E-Discovery &amp; Digital Forensics</a:t>
          </a:r>
          <a:endParaRPr lang="en-MY" dirty="0"/>
        </a:p>
      </dgm:t>
    </dgm:pt>
    <dgm:pt modelId="{534A20D4-8CD4-4A3B-95CB-6F3584A90FCE}" type="parTrans" cxnId="{880F1742-089C-4A6B-8DBA-4D830BD46ED2}">
      <dgm:prSet/>
      <dgm:spPr/>
      <dgm:t>
        <a:bodyPr/>
        <a:lstStyle/>
        <a:p>
          <a:endParaRPr lang="en-MY"/>
        </a:p>
      </dgm:t>
    </dgm:pt>
    <dgm:pt modelId="{DF25BA12-12A1-4944-8BD9-CBF5ACD481A2}" type="sibTrans" cxnId="{880F1742-089C-4A6B-8DBA-4D830BD46ED2}">
      <dgm:prSet/>
      <dgm:spPr/>
      <dgm:t>
        <a:bodyPr/>
        <a:lstStyle/>
        <a:p>
          <a:endParaRPr lang="en-MY"/>
        </a:p>
      </dgm:t>
    </dgm:pt>
    <dgm:pt modelId="{622FBECD-5DE0-43DB-8745-9077B22AEE43}">
      <dgm:prSet phldrT="[Text]"/>
      <dgm:spPr/>
      <dgm:t>
        <a:bodyPr/>
        <a:lstStyle/>
        <a:p>
          <a:r>
            <a:rPr lang="en-US" b="1" dirty="0"/>
            <a:t>Security Awareness</a:t>
          </a:r>
          <a:endParaRPr lang="en-MY" dirty="0"/>
        </a:p>
      </dgm:t>
    </dgm:pt>
    <dgm:pt modelId="{9FA41D93-0D91-4561-920F-17C829E1E6E7}" type="parTrans" cxnId="{19269B5E-B513-45DB-AD17-DF3E6DB54168}">
      <dgm:prSet/>
      <dgm:spPr/>
      <dgm:t>
        <a:bodyPr/>
        <a:lstStyle/>
        <a:p>
          <a:endParaRPr lang="en-MY"/>
        </a:p>
      </dgm:t>
    </dgm:pt>
    <dgm:pt modelId="{CE6D1775-0AFE-4767-ADD4-AE5C52A3E687}" type="sibTrans" cxnId="{19269B5E-B513-45DB-AD17-DF3E6DB54168}">
      <dgm:prSet/>
      <dgm:spPr/>
      <dgm:t>
        <a:bodyPr/>
        <a:lstStyle/>
        <a:p>
          <a:endParaRPr lang="en-MY"/>
        </a:p>
      </dgm:t>
    </dgm:pt>
    <dgm:pt modelId="{8B9413A1-BED0-45E7-BE91-F53D686CD537}">
      <dgm:prSet phldrT="[Text]" custT="1"/>
      <dgm:spPr/>
      <dgm:t>
        <a:bodyPr/>
        <a:lstStyle/>
        <a:p>
          <a:r>
            <a:rPr lang="en-US" sz="1400" dirty="0"/>
            <a:t>Primary function of CagaCERT. It involves receiving, triaging, investigating and responding to reported security incidents. </a:t>
          </a:r>
          <a:endParaRPr lang="en-MY" sz="1400" dirty="0"/>
        </a:p>
      </dgm:t>
    </dgm:pt>
    <dgm:pt modelId="{13BF7452-304E-4322-BADE-A95BC5F27F8D}" type="parTrans" cxnId="{FE476385-76A4-4DC4-AF45-BA3089C69DD6}">
      <dgm:prSet/>
      <dgm:spPr/>
      <dgm:t>
        <a:bodyPr/>
        <a:lstStyle/>
        <a:p>
          <a:endParaRPr lang="en-MY"/>
        </a:p>
      </dgm:t>
    </dgm:pt>
    <dgm:pt modelId="{0CE895FC-D516-48DB-813B-739C5A90F787}" type="sibTrans" cxnId="{FE476385-76A4-4DC4-AF45-BA3089C69DD6}">
      <dgm:prSet/>
      <dgm:spPr/>
      <dgm:t>
        <a:bodyPr/>
        <a:lstStyle/>
        <a:p>
          <a:endParaRPr lang="en-MY"/>
        </a:p>
      </dgm:t>
    </dgm:pt>
    <dgm:pt modelId="{5AE89F74-106E-4DCA-97D6-3D286F619215}">
      <dgm:prSet phldrT="[Text]"/>
      <dgm:spPr/>
      <dgm:t>
        <a:bodyPr/>
        <a:lstStyle/>
        <a:p>
          <a:r>
            <a:rPr lang="en-US" dirty="0"/>
            <a:t>Timely information about current security issues, vulnerabilities, exploits and advisories of new attacks or vulnerabilities with a recommended course of action and guidance on how to protect the system.</a:t>
          </a:r>
          <a:endParaRPr lang="en-MY" dirty="0"/>
        </a:p>
      </dgm:t>
    </dgm:pt>
    <dgm:pt modelId="{D6D220DC-7F96-4654-9F2F-E4E0FF25A3A1}" type="parTrans" cxnId="{E0CA5489-5FF0-4E35-BD32-6DD5769B89EC}">
      <dgm:prSet/>
      <dgm:spPr/>
      <dgm:t>
        <a:bodyPr/>
        <a:lstStyle/>
        <a:p>
          <a:endParaRPr lang="en-MY"/>
        </a:p>
      </dgm:t>
    </dgm:pt>
    <dgm:pt modelId="{FB496DCB-AB12-417C-BA22-5C399E420036}" type="sibTrans" cxnId="{E0CA5489-5FF0-4E35-BD32-6DD5769B89EC}">
      <dgm:prSet/>
      <dgm:spPr/>
      <dgm:t>
        <a:bodyPr/>
        <a:lstStyle/>
        <a:p>
          <a:endParaRPr lang="en-MY"/>
        </a:p>
      </dgm:t>
    </dgm:pt>
    <dgm:pt modelId="{E0CEC0C6-B90F-4A2D-AE2A-806AD188329B}">
      <dgm:prSet phldrT="[Text]"/>
      <dgm:spPr/>
      <dgm:t>
        <a:bodyPr/>
        <a:lstStyle/>
        <a:p>
          <a:r>
            <a:rPr lang="en-US" dirty="0"/>
            <a:t>Conduct continuous awareness programs to educate the users on the importance of information security and inculcate good security culture within Cagamas.</a:t>
          </a:r>
          <a:endParaRPr lang="en-MY" dirty="0"/>
        </a:p>
      </dgm:t>
    </dgm:pt>
    <dgm:pt modelId="{2ACCAACB-BE2B-4DEF-867A-67C35E1BCC09}" type="parTrans" cxnId="{6B1E7706-5097-4E19-AC61-DC365E72E374}">
      <dgm:prSet/>
      <dgm:spPr/>
      <dgm:t>
        <a:bodyPr/>
        <a:lstStyle/>
        <a:p>
          <a:endParaRPr lang="en-MY"/>
        </a:p>
      </dgm:t>
    </dgm:pt>
    <dgm:pt modelId="{810EB86A-31DD-498C-B321-B35BC7681B03}" type="sibTrans" cxnId="{6B1E7706-5097-4E19-AC61-DC365E72E374}">
      <dgm:prSet/>
      <dgm:spPr/>
      <dgm:t>
        <a:bodyPr/>
        <a:lstStyle/>
        <a:p>
          <a:endParaRPr lang="en-MY"/>
        </a:p>
      </dgm:t>
    </dgm:pt>
    <dgm:pt modelId="{F99492EB-A9B8-44BD-9466-4ECA86EBFE41}">
      <dgm:prSet phldrT="[Text]"/>
      <dgm:spPr/>
      <dgm:t>
        <a:bodyPr/>
        <a:lstStyle/>
        <a:p>
          <a:r>
            <a:rPr lang="en-US" dirty="0"/>
            <a:t>This service will be invoked upon a confirmed incident that require digital forensics investigation. It is a collaboration with the appointed vendor under the Incident Response Retainer Service</a:t>
          </a:r>
          <a:endParaRPr lang="en-MY" dirty="0"/>
        </a:p>
      </dgm:t>
    </dgm:pt>
    <dgm:pt modelId="{EA76AF05-0BC8-4D9C-904D-D4E4D3E0825C}" type="parTrans" cxnId="{4445CEE6-1BF4-4289-A277-3F2B15357E3F}">
      <dgm:prSet/>
      <dgm:spPr/>
      <dgm:t>
        <a:bodyPr/>
        <a:lstStyle/>
        <a:p>
          <a:endParaRPr lang="en-MY"/>
        </a:p>
      </dgm:t>
    </dgm:pt>
    <dgm:pt modelId="{A5498647-696F-4C1F-A78E-36BDF6E63930}" type="sibTrans" cxnId="{4445CEE6-1BF4-4289-A277-3F2B15357E3F}">
      <dgm:prSet/>
      <dgm:spPr/>
      <dgm:t>
        <a:bodyPr/>
        <a:lstStyle/>
        <a:p>
          <a:endParaRPr lang="en-MY"/>
        </a:p>
      </dgm:t>
    </dgm:pt>
    <dgm:pt modelId="{8A1C5458-C2D0-43FA-98B7-C43392C83B90}" type="pres">
      <dgm:prSet presAssocID="{E2690B20-CCB2-4837-835A-76B63CD21E2B}" presName="Name0" presStyleCnt="0">
        <dgm:presLayoutVars>
          <dgm:chMax/>
          <dgm:chPref/>
          <dgm:dir/>
        </dgm:presLayoutVars>
      </dgm:prSet>
      <dgm:spPr/>
    </dgm:pt>
    <dgm:pt modelId="{E2F6D621-7444-45EF-B15E-627C95E5D46D}" type="pres">
      <dgm:prSet presAssocID="{11ACD483-542A-4B22-B546-6ED6C391694F}" presName="parenttextcomposite" presStyleCnt="0"/>
      <dgm:spPr/>
    </dgm:pt>
    <dgm:pt modelId="{3BEBED47-9305-43E2-A81E-37EA46A0A7B0}" type="pres">
      <dgm:prSet presAssocID="{11ACD483-542A-4B22-B546-6ED6C391694F}" presName="parenttext" presStyleLbl="revTx" presStyleIdx="0" presStyleCnt="4">
        <dgm:presLayoutVars>
          <dgm:chMax/>
          <dgm:chPref val="2"/>
          <dgm:bulletEnabled val="1"/>
        </dgm:presLayoutVars>
      </dgm:prSet>
      <dgm:spPr/>
    </dgm:pt>
    <dgm:pt modelId="{55A60012-001F-48B5-8F4A-A94718E63AB2}" type="pres">
      <dgm:prSet presAssocID="{11ACD483-542A-4B22-B546-6ED6C391694F}" presName="composite" presStyleCnt="0"/>
      <dgm:spPr/>
    </dgm:pt>
    <dgm:pt modelId="{A7793863-9CB3-4A8C-A454-C62C6C93AFC6}" type="pres">
      <dgm:prSet presAssocID="{11ACD483-542A-4B22-B546-6ED6C391694F}" presName="chevron1" presStyleLbl="alignNode1" presStyleIdx="0" presStyleCnt="28"/>
      <dgm:spPr/>
    </dgm:pt>
    <dgm:pt modelId="{0F9B6497-24E7-40D6-ABF1-D6EEDEC62CB1}" type="pres">
      <dgm:prSet presAssocID="{11ACD483-542A-4B22-B546-6ED6C391694F}" presName="chevron2" presStyleLbl="alignNode1" presStyleIdx="1" presStyleCnt="28"/>
      <dgm:spPr/>
    </dgm:pt>
    <dgm:pt modelId="{5CDC7F9B-3892-4CC4-A7C6-09EC07D82F1B}" type="pres">
      <dgm:prSet presAssocID="{11ACD483-542A-4B22-B546-6ED6C391694F}" presName="chevron3" presStyleLbl="alignNode1" presStyleIdx="2" presStyleCnt="28"/>
      <dgm:spPr/>
    </dgm:pt>
    <dgm:pt modelId="{E273636F-AE62-437B-A7E5-C6247A78F650}" type="pres">
      <dgm:prSet presAssocID="{11ACD483-542A-4B22-B546-6ED6C391694F}" presName="chevron4" presStyleLbl="alignNode1" presStyleIdx="3" presStyleCnt="28"/>
      <dgm:spPr/>
    </dgm:pt>
    <dgm:pt modelId="{398E56DD-2BD6-4D11-A088-A1754B7475CE}" type="pres">
      <dgm:prSet presAssocID="{11ACD483-542A-4B22-B546-6ED6C391694F}" presName="chevron5" presStyleLbl="alignNode1" presStyleIdx="4" presStyleCnt="28"/>
      <dgm:spPr/>
    </dgm:pt>
    <dgm:pt modelId="{C7567832-F137-4A02-8E97-330F5DD7542E}" type="pres">
      <dgm:prSet presAssocID="{11ACD483-542A-4B22-B546-6ED6C391694F}" presName="chevron6" presStyleLbl="alignNode1" presStyleIdx="5" presStyleCnt="28"/>
      <dgm:spPr/>
    </dgm:pt>
    <dgm:pt modelId="{FAC62F81-F78D-430D-B01B-3489FCACE502}" type="pres">
      <dgm:prSet presAssocID="{11ACD483-542A-4B22-B546-6ED6C391694F}" presName="chevron7" presStyleLbl="alignNode1" presStyleIdx="6" presStyleCnt="28"/>
      <dgm:spPr/>
    </dgm:pt>
    <dgm:pt modelId="{72BD766E-D944-468F-BBCA-FA6E7895EFC8}" type="pres">
      <dgm:prSet presAssocID="{11ACD483-542A-4B22-B546-6ED6C391694F}" presName="childtext" presStyleLbl="solidFgAcc1" presStyleIdx="0" presStyleCnt="4">
        <dgm:presLayoutVars>
          <dgm:chMax/>
          <dgm:chPref val="0"/>
          <dgm:bulletEnabled val="1"/>
        </dgm:presLayoutVars>
      </dgm:prSet>
      <dgm:spPr/>
    </dgm:pt>
    <dgm:pt modelId="{DDE7CFD2-71BE-442E-8942-6877374FEC7E}" type="pres">
      <dgm:prSet presAssocID="{5B127998-0FED-4C16-9154-00DE740EC25D}" presName="sibTrans" presStyleCnt="0"/>
      <dgm:spPr/>
    </dgm:pt>
    <dgm:pt modelId="{077AF88F-3E22-4498-ABF6-CD54FDF80197}" type="pres">
      <dgm:prSet presAssocID="{885546A2-61C7-49A8-B287-FF12344C9D49}" presName="parenttextcomposite" presStyleCnt="0"/>
      <dgm:spPr/>
    </dgm:pt>
    <dgm:pt modelId="{BC90FFFE-1A89-42F3-9DAC-185D8093EF02}" type="pres">
      <dgm:prSet presAssocID="{885546A2-61C7-49A8-B287-FF12344C9D49}" presName="parenttext" presStyleLbl="revTx" presStyleIdx="1" presStyleCnt="4">
        <dgm:presLayoutVars>
          <dgm:chMax/>
          <dgm:chPref val="2"/>
          <dgm:bulletEnabled val="1"/>
        </dgm:presLayoutVars>
      </dgm:prSet>
      <dgm:spPr/>
    </dgm:pt>
    <dgm:pt modelId="{273A0C1E-7CCC-4EB9-8655-4CA910F70D0D}" type="pres">
      <dgm:prSet presAssocID="{885546A2-61C7-49A8-B287-FF12344C9D49}" presName="composite" presStyleCnt="0"/>
      <dgm:spPr/>
    </dgm:pt>
    <dgm:pt modelId="{04831CCB-3B8E-49D9-84EC-0E6CBFD42969}" type="pres">
      <dgm:prSet presAssocID="{885546A2-61C7-49A8-B287-FF12344C9D49}" presName="chevron1" presStyleLbl="alignNode1" presStyleIdx="7" presStyleCnt="28"/>
      <dgm:spPr/>
    </dgm:pt>
    <dgm:pt modelId="{434F33D8-5627-46D4-AF1D-25C054998682}" type="pres">
      <dgm:prSet presAssocID="{885546A2-61C7-49A8-B287-FF12344C9D49}" presName="chevron2" presStyleLbl="alignNode1" presStyleIdx="8" presStyleCnt="28"/>
      <dgm:spPr/>
    </dgm:pt>
    <dgm:pt modelId="{AD06C837-1E0E-45A8-BF11-A691ABC03589}" type="pres">
      <dgm:prSet presAssocID="{885546A2-61C7-49A8-B287-FF12344C9D49}" presName="chevron3" presStyleLbl="alignNode1" presStyleIdx="9" presStyleCnt="28"/>
      <dgm:spPr/>
    </dgm:pt>
    <dgm:pt modelId="{7B0007F4-D448-4EE2-BB04-7607EF3601C9}" type="pres">
      <dgm:prSet presAssocID="{885546A2-61C7-49A8-B287-FF12344C9D49}" presName="chevron4" presStyleLbl="alignNode1" presStyleIdx="10" presStyleCnt="28"/>
      <dgm:spPr/>
    </dgm:pt>
    <dgm:pt modelId="{0EB75AC5-190A-4AE0-85B5-78A7FB2BA16B}" type="pres">
      <dgm:prSet presAssocID="{885546A2-61C7-49A8-B287-FF12344C9D49}" presName="chevron5" presStyleLbl="alignNode1" presStyleIdx="11" presStyleCnt="28"/>
      <dgm:spPr/>
    </dgm:pt>
    <dgm:pt modelId="{9F0B954B-6A6C-42B1-B9BA-A4A79FDAFB3F}" type="pres">
      <dgm:prSet presAssocID="{885546A2-61C7-49A8-B287-FF12344C9D49}" presName="chevron6" presStyleLbl="alignNode1" presStyleIdx="12" presStyleCnt="28"/>
      <dgm:spPr/>
    </dgm:pt>
    <dgm:pt modelId="{778CF574-4569-42C8-B29C-FEBF9BE724A4}" type="pres">
      <dgm:prSet presAssocID="{885546A2-61C7-49A8-B287-FF12344C9D49}" presName="chevron7" presStyleLbl="alignNode1" presStyleIdx="13" presStyleCnt="28"/>
      <dgm:spPr/>
    </dgm:pt>
    <dgm:pt modelId="{F2CA5AEC-5A84-4091-ACA8-D42A256D4D21}" type="pres">
      <dgm:prSet presAssocID="{885546A2-61C7-49A8-B287-FF12344C9D49}" presName="childtext" presStyleLbl="solidFgAcc1" presStyleIdx="1" presStyleCnt="4">
        <dgm:presLayoutVars>
          <dgm:chMax/>
          <dgm:chPref val="0"/>
          <dgm:bulletEnabled val="1"/>
        </dgm:presLayoutVars>
      </dgm:prSet>
      <dgm:spPr/>
    </dgm:pt>
    <dgm:pt modelId="{5E8AD7F2-84B0-4F82-B060-1428CFAEFFB9}" type="pres">
      <dgm:prSet presAssocID="{54715131-4D04-4A83-8391-69F28E38D53B}" presName="sibTrans" presStyleCnt="0"/>
      <dgm:spPr/>
    </dgm:pt>
    <dgm:pt modelId="{00DBA05D-F90E-4AA9-94DE-39D1C15EC823}" type="pres">
      <dgm:prSet presAssocID="{622FBECD-5DE0-43DB-8745-9077B22AEE43}" presName="parenttextcomposite" presStyleCnt="0"/>
      <dgm:spPr/>
    </dgm:pt>
    <dgm:pt modelId="{F397622C-CD8D-4860-A952-BC10DCD0A7C4}" type="pres">
      <dgm:prSet presAssocID="{622FBECD-5DE0-43DB-8745-9077B22AEE43}" presName="parenttext" presStyleLbl="revTx" presStyleIdx="2" presStyleCnt="4">
        <dgm:presLayoutVars>
          <dgm:chMax/>
          <dgm:chPref val="2"/>
          <dgm:bulletEnabled val="1"/>
        </dgm:presLayoutVars>
      </dgm:prSet>
      <dgm:spPr/>
    </dgm:pt>
    <dgm:pt modelId="{23A9ED2D-58DD-4CCB-A25C-5E745CA3E767}" type="pres">
      <dgm:prSet presAssocID="{622FBECD-5DE0-43DB-8745-9077B22AEE43}" presName="composite" presStyleCnt="0"/>
      <dgm:spPr/>
    </dgm:pt>
    <dgm:pt modelId="{2517037E-1A8E-4A6E-B5B9-EE5C2ECE41F3}" type="pres">
      <dgm:prSet presAssocID="{622FBECD-5DE0-43DB-8745-9077B22AEE43}" presName="chevron1" presStyleLbl="alignNode1" presStyleIdx="14" presStyleCnt="28"/>
      <dgm:spPr/>
    </dgm:pt>
    <dgm:pt modelId="{1C6F6827-C202-473A-85AD-9FF71647D8DB}" type="pres">
      <dgm:prSet presAssocID="{622FBECD-5DE0-43DB-8745-9077B22AEE43}" presName="chevron2" presStyleLbl="alignNode1" presStyleIdx="15" presStyleCnt="28"/>
      <dgm:spPr/>
    </dgm:pt>
    <dgm:pt modelId="{BEDCDB0D-7C71-4047-A926-A505843D4810}" type="pres">
      <dgm:prSet presAssocID="{622FBECD-5DE0-43DB-8745-9077B22AEE43}" presName="chevron3" presStyleLbl="alignNode1" presStyleIdx="16" presStyleCnt="28"/>
      <dgm:spPr/>
    </dgm:pt>
    <dgm:pt modelId="{4008ABCA-C693-4E51-B533-EC19064FA142}" type="pres">
      <dgm:prSet presAssocID="{622FBECD-5DE0-43DB-8745-9077B22AEE43}" presName="chevron4" presStyleLbl="alignNode1" presStyleIdx="17" presStyleCnt="28"/>
      <dgm:spPr/>
    </dgm:pt>
    <dgm:pt modelId="{6EB64F83-DA6D-4F09-BEA2-65B79DF1F2C7}" type="pres">
      <dgm:prSet presAssocID="{622FBECD-5DE0-43DB-8745-9077B22AEE43}" presName="chevron5" presStyleLbl="alignNode1" presStyleIdx="18" presStyleCnt="28"/>
      <dgm:spPr/>
    </dgm:pt>
    <dgm:pt modelId="{0894679F-7F4D-4146-A08D-037620084C7F}" type="pres">
      <dgm:prSet presAssocID="{622FBECD-5DE0-43DB-8745-9077B22AEE43}" presName="chevron6" presStyleLbl="alignNode1" presStyleIdx="19" presStyleCnt="28"/>
      <dgm:spPr/>
    </dgm:pt>
    <dgm:pt modelId="{14A770D8-9B31-4C36-BC4F-EF07FF4F90DA}" type="pres">
      <dgm:prSet presAssocID="{622FBECD-5DE0-43DB-8745-9077B22AEE43}" presName="chevron7" presStyleLbl="alignNode1" presStyleIdx="20" presStyleCnt="28"/>
      <dgm:spPr/>
    </dgm:pt>
    <dgm:pt modelId="{AB0C10C7-02F8-4005-9468-53B743D419D8}" type="pres">
      <dgm:prSet presAssocID="{622FBECD-5DE0-43DB-8745-9077B22AEE43}" presName="childtext" presStyleLbl="solidFgAcc1" presStyleIdx="2" presStyleCnt="4">
        <dgm:presLayoutVars>
          <dgm:chMax/>
          <dgm:chPref val="0"/>
          <dgm:bulletEnabled val="1"/>
        </dgm:presLayoutVars>
      </dgm:prSet>
      <dgm:spPr/>
    </dgm:pt>
    <dgm:pt modelId="{BD9C8C9F-34F2-4B3F-BD44-3DA89B87420E}" type="pres">
      <dgm:prSet presAssocID="{CE6D1775-0AFE-4767-ADD4-AE5C52A3E687}" presName="sibTrans" presStyleCnt="0"/>
      <dgm:spPr/>
    </dgm:pt>
    <dgm:pt modelId="{F4180769-A65F-4E0D-9707-173A2F484FB8}" type="pres">
      <dgm:prSet presAssocID="{5CA0B0E2-F85E-4281-A442-CCEC79752FEC}" presName="parenttextcomposite" presStyleCnt="0"/>
      <dgm:spPr/>
    </dgm:pt>
    <dgm:pt modelId="{AB6EF6E2-E9B6-40F8-A62C-19B3E3F05293}" type="pres">
      <dgm:prSet presAssocID="{5CA0B0E2-F85E-4281-A442-CCEC79752FEC}" presName="parenttext" presStyleLbl="revTx" presStyleIdx="3" presStyleCnt="4">
        <dgm:presLayoutVars>
          <dgm:chMax/>
          <dgm:chPref val="2"/>
          <dgm:bulletEnabled val="1"/>
        </dgm:presLayoutVars>
      </dgm:prSet>
      <dgm:spPr/>
    </dgm:pt>
    <dgm:pt modelId="{7A323122-7FDD-41C0-88AA-B597924B08FF}" type="pres">
      <dgm:prSet presAssocID="{5CA0B0E2-F85E-4281-A442-CCEC79752FEC}" presName="composite" presStyleCnt="0"/>
      <dgm:spPr/>
    </dgm:pt>
    <dgm:pt modelId="{D04AB1FF-7D89-4034-B054-5DCF3090DB7E}" type="pres">
      <dgm:prSet presAssocID="{5CA0B0E2-F85E-4281-A442-CCEC79752FEC}" presName="chevron1" presStyleLbl="alignNode1" presStyleIdx="21" presStyleCnt="28"/>
      <dgm:spPr/>
    </dgm:pt>
    <dgm:pt modelId="{EDB8D885-9186-4356-8107-47C02C2BB2CB}" type="pres">
      <dgm:prSet presAssocID="{5CA0B0E2-F85E-4281-A442-CCEC79752FEC}" presName="chevron2" presStyleLbl="alignNode1" presStyleIdx="22" presStyleCnt="28"/>
      <dgm:spPr/>
    </dgm:pt>
    <dgm:pt modelId="{E9C96769-E05A-4965-9193-B90A0B6E3733}" type="pres">
      <dgm:prSet presAssocID="{5CA0B0E2-F85E-4281-A442-CCEC79752FEC}" presName="chevron3" presStyleLbl="alignNode1" presStyleIdx="23" presStyleCnt="28"/>
      <dgm:spPr/>
    </dgm:pt>
    <dgm:pt modelId="{CC330A46-E094-4647-9048-7622B686ECAB}" type="pres">
      <dgm:prSet presAssocID="{5CA0B0E2-F85E-4281-A442-CCEC79752FEC}" presName="chevron4" presStyleLbl="alignNode1" presStyleIdx="24" presStyleCnt="28"/>
      <dgm:spPr/>
    </dgm:pt>
    <dgm:pt modelId="{23D87119-FE29-4546-A056-870C2412987E}" type="pres">
      <dgm:prSet presAssocID="{5CA0B0E2-F85E-4281-A442-CCEC79752FEC}" presName="chevron5" presStyleLbl="alignNode1" presStyleIdx="25" presStyleCnt="28"/>
      <dgm:spPr/>
    </dgm:pt>
    <dgm:pt modelId="{F04F3AEC-4363-4A78-82A5-CD5E67A4F49F}" type="pres">
      <dgm:prSet presAssocID="{5CA0B0E2-F85E-4281-A442-CCEC79752FEC}" presName="chevron6" presStyleLbl="alignNode1" presStyleIdx="26" presStyleCnt="28"/>
      <dgm:spPr/>
    </dgm:pt>
    <dgm:pt modelId="{8FA9C6E8-6100-4DA4-AAE3-EE74FEFE931D}" type="pres">
      <dgm:prSet presAssocID="{5CA0B0E2-F85E-4281-A442-CCEC79752FEC}" presName="chevron7" presStyleLbl="alignNode1" presStyleIdx="27" presStyleCnt="28"/>
      <dgm:spPr/>
    </dgm:pt>
    <dgm:pt modelId="{14EB5E21-18C7-48F6-8B08-0B6279DA02D4}" type="pres">
      <dgm:prSet presAssocID="{5CA0B0E2-F85E-4281-A442-CCEC79752FEC}" presName="childtext" presStyleLbl="solidFgAcc1" presStyleIdx="3" presStyleCnt="4">
        <dgm:presLayoutVars>
          <dgm:chMax/>
          <dgm:chPref val="0"/>
          <dgm:bulletEnabled val="1"/>
        </dgm:presLayoutVars>
      </dgm:prSet>
      <dgm:spPr/>
    </dgm:pt>
  </dgm:ptLst>
  <dgm:cxnLst>
    <dgm:cxn modelId="{6B1E7706-5097-4E19-AC61-DC365E72E374}" srcId="{622FBECD-5DE0-43DB-8745-9077B22AEE43}" destId="{E0CEC0C6-B90F-4A2D-AE2A-806AD188329B}" srcOrd="0" destOrd="0" parTransId="{2ACCAACB-BE2B-4DEF-867A-67C35E1BCC09}" sibTransId="{810EB86A-31DD-498C-B321-B35BC7681B03}"/>
    <dgm:cxn modelId="{CEEA8727-CE57-4B03-A6E0-8B361436F933}" type="presOf" srcId="{885546A2-61C7-49A8-B287-FF12344C9D49}" destId="{BC90FFFE-1A89-42F3-9DAC-185D8093EF02}" srcOrd="0" destOrd="0" presId="urn:microsoft.com/office/officeart/2008/layout/VerticalAccentList"/>
    <dgm:cxn modelId="{19269B5E-B513-45DB-AD17-DF3E6DB54168}" srcId="{E2690B20-CCB2-4837-835A-76B63CD21E2B}" destId="{622FBECD-5DE0-43DB-8745-9077B22AEE43}" srcOrd="2" destOrd="0" parTransId="{9FA41D93-0D91-4561-920F-17C829E1E6E7}" sibTransId="{CE6D1775-0AFE-4767-ADD4-AE5C52A3E687}"/>
    <dgm:cxn modelId="{880F1742-089C-4A6B-8DBA-4D830BD46ED2}" srcId="{E2690B20-CCB2-4837-835A-76B63CD21E2B}" destId="{5CA0B0E2-F85E-4281-A442-CCEC79752FEC}" srcOrd="3" destOrd="0" parTransId="{534A20D4-8CD4-4A3B-95CB-6F3584A90FCE}" sibTransId="{DF25BA12-12A1-4944-8BD9-CBF5ACD481A2}"/>
    <dgm:cxn modelId="{D729464E-BC7C-4857-998E-877402CB3AD5}" srcId="{E2690B20-CCB2-4837-835A-76B63CD21E2B}" destId="{885546A2-61C7-49A8-B287-FF12344C9D49}" srcOrd="1" destOrd="0" parTransId="{0E8A2C7E-BB20-4D03-AC00-E38B1E2BACFA}" sibTransId="{54715131-4D04-4A83-8391-69F28E38D53B}"/>
    <dgm:cxn modelId="{602FA380-9A99-4005-9848-8A7F4F19C4CB}" type="presOf" srcId="{622FBECD-5DE0-43DB-8745-9077B22AEE43}" destId="{F397622C-CD8D-4860-A952-BC10DCD0A7C4}" srcOrd="0" destOrd="0" presId="urn:microsoft.com/office/officeart/2008/layout/VerticalAccentList"/>
    <dgm:cxn modelId="{2F1B9C82-2E21-45FD-BDF1-7E489C6ED173}" srcId="{E2690B20-CCB2-4837-835A-76B63CD21E2B}" destId="{11ACD483-542A-4B22-B546-6ED6C391694F}" srcOrd="0" destOrd="0" parTransId="{586AAE2E-8004-4F86-A5D9-2894AEAAE6D3}" sibTransId="{5B127998-0FED-4C16-9154-00DE740EC25D}"/>
    <dgm:cxn modelId="{D89CB282-05A1-4BE7-B80D-CDF635D773CA}" type="presOf" srcId="{5CA0B0E2-F85E-4281-A442-CCEC79752FEC}" destId="{AB6EF6E2-E9B6-40F8-A62C-19B3E3F05293}" srcOrd="0" destOrd="0" presId="urn:microsoft.com/office/officeart/2008/layout/VerticalAccentList"/>
    <dgm:cxn modelId="{FE476385-76A4-4DC4-AF45-BA3089C69DD6}" srcId="{11ACD483-542A-4B22-B546-6ED6C391694F}" destId="{8B9413A1-BED0-45E7-BE91-F53D686CD537}" srcOrd="0" destOrd="0" parTransId="{13BF7452-304E-4322-BADE-A95BC5F27F8D}" sibTransId="{0CE895FC-D516-48DB-813B-739C5A90F787}"/>
    <dgm:cxn modelId="{B6179887-0AEF-4A32-99D7-1359AC35EC60}" type="presOf" srcId="{E0CEC0C6-B90F-4A2D-AE2A-806AD188329B}" destId="{AB0C10C7-02F8-4005-9468-53B743D419D8}" srcOrd="0" destOrd="0" presId="urn:microsoft.com/office/officeart/2008/layout/VerticalAccentList"/>
    <dgm:cxn modelId="{FC8DD187-C269-4785-B6E0-8407FC141D37}" type="presOf" srcId="{8B9413A1-BED0-45E7-BE91-F53D686CD537}" destId="{72BD766E-D944-468F-BBCA-FA6E7895EFC8}" srcOrd="0" destOrd="0" presId="urn:microsoft.com/office/officeart/2008/layout/VerticalAccentList"/>
    <dgm:cxn modelId="{E0CA5489-5FF0-4E35-BD32-6DD5769B89EC}" srcId="{885546A2-61C7-49A8-B287-FF12344C9D49}" destId="{5AE89F74-106E-4DCA-97D6-3D286F619215}" srcOrd="0" destOrd="0" parTransId="{D6D220DC-7F96-4654-9F2F-E4E0FF25A3A1}" sibTransId="{FB496DCB-AB12-417C-BA22-5C399E420036}"/>
    <dgm:cxn modelId="{74E117D7-BDFF-42DD-A86D-58644C7D1286}" type="presOf" srcId="{5AE89F74-106E-4DCA-97D6-3D286F619215}" destId="{F2CA5AEC-5A84-4091-ACA8-D42A256D4D21}" srcOrd="0" destOrd="0" presId="urn:microsoft.com/office/officeart/2008/layout/VerticalAccentList"/>
    <dgm:cxn modelId="{B7675DDE-FF1B-4ECC-B0D2-A0727CAB0853}" type="presOf" srcId="{11ACD483-542A-4B22-B546-6ED6C391694F}" destId="{3BEBED47-9305-43E2-A81E-37EA46A0A7B0}" srcOrd="0" destOrd="0" presId="urn:microsoft.com/office/officeart/2008/layout/VerticalAccentList"/>
    <dgm:cxn modelId="{5BD9D6E2-0FE9-4F31-AC56-A114723D374C}" type="presOf" srcId="{E2690B20-CCB2-4837-835A-76B63CD21E2B}" destId="{8A1C5458-C2D0-43FA-98B7-C43392C83B90}" srcOrd="0" destOrd="0" presId="urn:microsoft.com/office/officeart/2008/layout/VerticalAccentList"/>
    <dgm:cxn modelId="{4445CEE6-1BF4-4289-A277-3F2B15357E3F}" srcId="{5CA0B0E2-F85E-4281-A442-CCEC79752FEC}" destId="{F99492EB-A9B8-44BD-9466-4ECA86EBFE41}" srcOrd="0" destOrd="0" parTransId="{EA76AF05-0BC8-4D9C-904D-D4E4D3E0825C}" sibTransId="{A5498647-696F-4C1F-A78E-36BDF6E63930}"/>
    <dgm:cxn modelId="{20659EF6-32C0-40D4-8598-F6F1E45D44F4}" type="presOf" srcId="{F99492EB-A9B8-44BD-9466-4ECA86EBFE41}" destId="{14EB5E21-18C7-48F6-8B08-0B6279DA02D4}" srcOrd="0" destOrd="0" presId="urn:microsoft.com/office/officeart/2008/layout/VerticalAccentList"/>
    <dgm:cxn modelId="{D4AB0862-1BC2-4446-B754-C81FBE1BEDB3}" type="presParOf" srcId="{8A1C5458-C2D0-43FA-98B7-C43392C83B90}" destId="{E2F6D621-7444-45EF-B15E-627C95E5D46D}" srcOrd="0" destOrd="0" presId="urn:microsoft.com/office/officeart/2008/layout/VerticalAccentList"/>
    <dgm:cxn modelId="{295A4615-5ADC-4B32-B96D-8113FA2840F4}" type="presParOf" srcId="{E2F6D621-7444-45EF-B15E-627C95E5D46D}" destId="{3BEBED47-9305-43E2-A81E-37EA46A0A7B0}" srcOrd="0" destOrd="0" presId="urn:microsoft.com/office/officeart/2008/layout/VerticalAccentList"/>
    <dgm:cxn modelId="{B78B6AC9-845A-4EB6-865F-583B0953B507}" type="presParOf" srcId="{8A1C5458-C2D0-43FA-98B7-C43392C83B90}" destId="{55A60012-001F-48B5-8F4A-A94718E63AB2}" srcOrd="1" destOrd="0" presId="urn:microsoft.com/office/officeart/2008/layout/VerticalAccentList"/>
    <dgm:cxn modelId="{6146E412-06B4-49A8-875E-4BE839ABFF62}" type="presParOf" srcId="{55A60012-001F-48B5-8F4A-A94718E63AB2}" destId="{A7793863-9CB3-4A8C-A454-C62C6C93AFC6}" srcOrd="0" destOrd="0" presId="urn:microsoft.com/office/officeart/2008/layout/VerticalAccentList"/>
    <dgm:cxn modelId="{FCC1152E-70AA-4504-AB5B-2908B331E929}" type="presParOf" srcId="{55A60012-001F-48B5-8F4A-A94718E63AB2}" destId="{0F9B6497-24E7-40D6-ABF1-D6EEDEC62CB1}" srcOrd="1" destOrd="0" presId="urn:microsoft.com/office/officeart/2008/layout/VerticalAccentList"/>
    <dgm:cxn modelId="{EC8F4AD9-41D7-4BC9-9AC4-5961D93B3F9D}" type="presParOf" srcId="{55A60012-001F-48B5-8F4A-A94718E63AB2}" destId="{5CDC7F9B-3892-4CC4-A7C6-09EC07D82F1B}" srcOrd="2" destOrd="0" presId="urn:microsoft.com/office/officeart/2008/layout/VerticalAccentList"/>
    <dgm:cxn modelId="{C658897A-9098-4A5D-84D2-06D8FE1F31ED}" type="presParOf" srcId="{55A60012-001F-48B5-8F4A-A94718E63AB2}" destId="{E273636F-AE62-437B-A7E5-C6247A78F650}" srcOrd="3" destOrd="0" presId="urn:microsoft.com/office/officeart/2008/layout/VerticalAccentList"/>
    <dgm:cxn modelId="{10E39269-DC50-46C0-9599-A4C4766FBBF2}" type="presParOf" srcId="{55A60012-001F-48B5-8F4A-A94718E63AB2}" destId="{398E56DD-2BD6-4D11-A088-A1754B7475CE}" srcOrd="4" destOrd="0" presId="urn:microsoft.com/office/officeart/2008/layout/VerticalAccentList"/>
    <dgm:cxn modelId="{31094A5E-A828-46AE-8D00-6A020327E9C7}" type="presParOf" srcId="{55A60012-001F-48B5-8F4A-A94718E63AB2}" destId="{C7567832-F137-4A02-8E97-330F5DD7542E}" srcOrd="5" destOrd="0" presId="urn:microsoft.com/office/officeart/2008/layout/VerticalAccentList"/>
    <dgm:cxn modelId="{F9C80DB9-ADBC-4105-A590-51003119B09A}" type="presParOf" srcId="{55A60012-001F-48B5-8F4A-A94718E63AB2}" destId="{FAC62F81-F78D-430D-B01B-3489FCACE502}" srcOrd="6" destOrd="0" presId="urn:microsoft.com/office/officeart/2008/layout/VerticalAccentList"/>
    <dgm:cxn modelId="{24683DFD-D840-4FDC-8DBB-44F055AB85EA}" type="presParOf" srcId="{55A60012-001F-48B5-8F4A-A94718E63AB2}" destId="{72BD766E-D944-468F-BBCA-FA6E7895EFC8}" srcOrd="7" destOrd="0" presId="urn:microsoft.com/office/officeart/2008/layout/VerticalAccentList"/>
    <dgm:cxn modelId="{5E895CAD-BFF9-4FC8-8769-B3178E3496BF}" type="presParOf" srcId="{8A1C5458-C2D0-43FA-98B7-C43392C83B90}" destId="{DDE7CFD2-71BE-442E-8942-6877374FEC7E}" srcOrd="2" destOrd="0" presId="urn:microsoft.com/office/officeart/2008/layout/VerticalAccentList"/>
    <dgm:cxn modelId="{3AADF154-F125-45B0-8BA9-8184B8155260}" type="presParOf" srcId="{8A1C5458-C2D0-43FA-98B7-C43392C83B90}" destId="{077AF88F-3E22-4498-ABF6-CD54FDF80197}" srcOrd="3" destOrd="0" presId="urn:microsoft.com/office/officeart/2008/layout/VerticalAccentList"/>
    <dgm:cxn modelId="{3B8BEC48-3C06-43FD-B7D5-0001BF96831B}" type="presParOf" srcId="{077AF88F-3E22-4498-ABF6-CD54FDF80197}" destId="{BC90FFFE-1A89-42F3-9DAC-185D8093EF02}" srcOrd="0" destOrd="0" presId="urn:microsoft.com/office/officeart/2008/layout/VerticalAccentList"/>
    <dgm:cxn modelId="{40CA5FCB-AACE-4B94-9B8A-12F3105E2033}" type="presParOf" srcId="{8A1C5458-C2D0-43FA-98B7-C43392C83B90}" destId="{273A0C1E-7CCC-4EB9-8655-4CA910F70D0D}" srcOrd="4" destOrd="0" presId="urn:microsoft.com/office/officeart/2008/layout/VerticalAccentList"/>
    <dgm:cxn modelId="{EE8F6B03-EFF6-4A3A-AF46-E7DB7654D420}" type="presParOf" srcId="{273A0C1E-7CCC-4EB9-8655-4CA910F70D0D}" destId="{04831CCB-3B8E-49D9-84EC-0E6CBFD42969}" srcOrd="0" destOrd="0" presId="urn:microsoft.com/office/officeart/2008/layout/VerticalAccentList"/>
    <dgm:cxn modelId="{C32D3900-7CC6-4419-BD1C-178F5AE12607}" type="presParOf" srcId="{273A0C1E-7CCC-4EB9-8655-4CA910F70D0D}" destId="{434F33D8-5627-46D4-AF1D-25C054998682}" srcOrd="1" destOrd="0" presId="urn:microsoft.com/office/officeart/2008/layout/VerticalAccentList"/>
    <dgm:cxn modelId="{66F3EB83-54D1-40DC-B8C7-6D1496106928}" type="presParOf" srcId="{273A0C1E-7CCC-4EB9-8655-4CA910F70D0D}" destId="{AD06C837-1E0E-45A8-BF11-A691ABC03589}" srcOrd="2" destOrd="0" presId="urn:microsoft.com/office/officeart/2008/layout/VerticalAccentList"/>
    <dgm:cxn modelId="{BF9C9670-9477-46BC-B810-685393603E71}" type="presParOf" srcId="{273A0C1E-7CCC-4EB9-8655-4CA910F70D0D}" destId="{7B0007F4-D448-4EE2-BB04-7607EF3601C9}" srcOrd="3" destOrd="0" presId="urn:microsoft.com/office/officeart/2008/layout/VerticalAccentList"/>
    <dgm:cxn modelId="{39613B93-15BF-4F44-933E-6903F8CC5265}" type="presParOf" srcId="{273A0C1E-7CCC-4EB9-8655-4CA910F70D0D}" destId="{0EB75AC5-190A-4AE0-85B5-78A7FB2BA16B}" srcOrd="4" destOrd="0" presId="urn:microsoft.com/office/officeart/2008/layout/VerticalAccentList"/>
    <dgm:cxn modelId="{CC431853-80BF-4B70-8AD9-39CC8A11610A}" type="presParOf" srcId="{273A0C1E-7CCC-4EB9-8655-4CA910F70D0D}" destId="{9F0B954B-6A6C-42B1-B9BA-A4A79FDAFB3F}" srcOrd="5" destOrd="0" presId="urn:microsoft.com/office/officeart/2008/layout/VerticalAccentList"/>
    <dgm:cxn modelId="{8F9179CC-8C49-4232-9EFF-8D12E4ECC35E}" type="presParOf" srcId="{273A0C1E-7CCC-4EB9-8655-4CA910F70D0D}" destId="{778CF574-4569-42C8-B29C-FEBF9BE724A4}" srcOrd="6" destOrd="0" presId="urn:microsoft.com/office/officeart/2008/layout/VerticalAccentList"/>
    <dgm:cxn modelId="{4D71E714-0CFA-4463-BE7C-48EE9133A5BB}" type="presParOf" srcId="{273A0C1E-7CCC-4EB9-8655-4CA910F70D0D}" destId="{F2CA5AEC-5A84-4091-ACA8-D42A256D4D21}" srcOrd="7" destOrd="0" presId="urn:microsoft.com/office/officeart/2008/layout/VerticalAccentList"/>
    <dgm:cxn modelId="{AE619557-F760-4521-83B0-DA50B2B80147}" type="presParOf" srcId="{8A1C5458-C2D0-43FA-98B7-C43392C83B90}" destId="{5E8AD7F2-84B0-4F82-B060-1428CFAEFFB9}" srcOrd="5" destOrd="0" presId="urn:microsoft.com/office/officeart/2008/layout/VerticalAccentList"/>
    <dgm:cxn modelId="{FE1783D5-26DB-40E3-9D2A-13C768EF9E0C}" type="presParOf" srcId="{8A1C5458-C2D0-43FA-98B7-C43392C83B90}" destId="{00DBA05D-F90E-4AA9-94DE-39D1C15EC823}" srcOrd="6" destOrd="0" presId="urn:microsoft.com/office/officeart/2008/layout/VerticalAccentList"/>
    <dgm:cxn modelId="{4A782E3A-2AE9-4C74-AFCE-448CA10804D6}" type="presParOf" srcId="{00DBA05D-F90E-4AA9-94DE-39D1C15EC823}" destId="{F397622C-CD8D-4860-A952-BC10DCD0A7C4}" srcOrd="0" destOrd="0" presId="urn:microsoft.com/office/officeart/2008/layout/VerticalAccentList"/>
    <dgm:cxn modelId="{3AB5D561-ACF4-4B21-BCE3-C6689F6B3683}" type="presParOf" srcId="{8A1C5458-C2D0-43FA-98B7-C43392C83B90}" destId="{23A9ED2D-58DD-4CCB-A25C-5E745CA3E767}" srcOrd="7" destOrd="0" presId="urn:microsoft.com/office/officeart/2008/layout/VerticalAccentList"/>
    <dgm:cxn modelId="{54E9BB86-BFE9-40B3-B0B0-88BF14B594D2}" type="presParOf" srcId="{23A9ED2D-58DD-4CCB-A25C-5E745CA3E767}" destId="{2517037E-1A8E-4A6E-B5B9-EE5C2ECE41F3}" srcOrd="0" destOrd="0" presId="urn:microsoft.com/office/officeart/2008/layout/VerticalAccentList"/>
    <dgm:cxn modelId="{CA9A4926-3085-4F1A-B0A9-470C817A626F}" type="presParOf" srcId="{23A9ED2D-58DD-4CCB-A25C-5E745CA3E767}" destId="{1C6F6827-C202-473A-85AD-9FF71647D8DB}" srcOrd="1" destOrd="0" presId="urn:microsoft.com/office/officeart/2008/layout/VerticalAccentList"/>
    <dgm:cxn modelId="{6118864A-8B37-4CDC-96AC-A5A4F39F9354}" type="presParOf" srcId="{23A9ED2D-58DD-4CCB-A25C-5E745CA3E767}" destId="{BEDCDB0D-7C71-4047-A926-A505843D4810}" srcOrd="2" destOrd="0" presId="urn:microsoft.com/office/officeart/2008/layout/VerticalAccentList"/>
    <dgm:cxn modelId="{B0ADEB3B-BC08-4D2C-AFB9-83991A426E9C}" type="presParOf" srcId="{23A9ED2D-58DD-4CCB-A25C-5E745CA3E767}" destId="{4008ABCA-C693-4E51-B533-EC19064FA142}" srcOrd="3" destOrd="0" presId="urn:microsoft.com/office/officeart/2008/layout/VerticalAccentList"/>
    <dgm:cxn modelId="{28C1C23B-89A4-4D61-8036-FFD2B9257896}" type="presParOf" srcId="{23A9ED2D-58DD-4CCB-A25C-5E745CA3E767}" destId="{6EB64F83-DA6D-4F09-BEA2-65B79DF1F2C7}" srcOrd="4" destOrd="0" presId="urn:microsoft.com/office/officeart/2008/layout/VerticalAccentList"/>
    <dgm:cxn modelId="{5D224289-46F6-4F04-845B-4AE9007B490B}" type="presParOf" srcId="{23A9ED2D-58DD-4CCB-A25C-5E745CA3E767}" destId="{0894679F-7F4D-4146-A08D-037620084C7F}" srcOrd="5" destOrd="0" presId="urn:microsoft.com/office/officeart/2008/layout/VerticalAccentList"/>
    <dgm:cxn modelId="{E8F7F719-EE5C-49E5-84D7-1751D4B8F5D7}" type="presParOf" srcId="{23A9ED2D-58DD-4CCB-A25C-5E745CA3E767}" destId="{14A770D8-9B31-4C36-BC4F-EF07FF4F90DA}" srcOrd="6" destOrd="0" presId="urn:microsoft.com/office/officeart/2008/layout/VerticalAccentList"/>
    <dgm:cxn modelId="{FF9C896C-9F95-481A-BA7E-C41FC152FB17}" type="presParOf" srcId="{23A9ED2D-58DD-4CCB-A25C-5E745CA3E767}" destId="{AB0C10C7-02F8-4005-9468-53B743D419D8}" srcOrd="7" destOrd="0" presId="urn:microsoft.com/office/officeart/2008/layout/VerticalAccentList"/>
    <dgm:cxn modelId="{DAD37562-BB93-4D74-B0ED-89C1BB2EA4F1}" type="presParOf" srcId="{8A1C5458-C2D0-43FA-98B7-C43392C83B90}" destId="{BD9C8C9F-34F2-4B3F-BD44-3DA89B87420E}" srcOrd="8" destOrd="0" presId="urn:microsoft.com/office/officeart/2008/layout/VerticalAccentList"/>
    <dgm:cxn modelId="{B57CE714-E3D3-4487-81D8-04B183E036D6}" type="presParOf" srcId="{8A1C5458-C2D0-43FA-98B7-C43392C83B90}" destId="{F4180769-A65F-4E0D-9707-173A2F484FB8}" srcOrd="9" destOrd="0" presId="urn:microsoft.com/office/officeart/2008/layout/VerticalAccentList"/>
    <dgm:cxn modelId="{60D0F70C-C652-459C-B922-7BE94B434A67}" type="presParOf" srcId="{F4180769-A65F-4E0D-9707-173A2F484FB8}" destId="{AB6EF6E2-E9B6-40F8-A62C-19B3E3F05293}" srcOrd="0" destOrd="0" presId="urn:microsoft.com/office/officeart/2008/layout/VerticalAccentList"/>
    <dgm:cxn modelId="{CFD9D0D0-62A4-4992-8568-873DA06F48D7}" type="presParOf" srcId="{8A1C5458-C2D0-43FA-98B7-C43392C83B90}" destId="{7A323122-7FDD-41C0-88AA-B597924B08FF}" srcOrd="10" destOrd="0" presId="urn:microsoft.com/office/officeart/2008/layout/VerticalAccentList"/>
    <dgm:cxn modelId="{BB6B7FD2-93FA-4B96-BB02-4860B660FF51}" type="presParOf" srcId="{7A323122-7FDD-41C0-88AA-B597924B08FF}" destId="{D04AB1FF-7D89-4034-B054-5DCF3090DB7E}" srcOrd="0" destOrd="0" presId="urn:microsoft.com/office/officeart/2008/layout/VerticalAccentList"/>
    <dgm:cxn modelId="{CAE268E8-61AD-4497-ACB4-7FF376B9130A}" type="presParOf" srcId="{7A323122-7FDD-41C0-88AA-B597924B08FF}" destId="{EDB8D885-9186-4356-8107-47C02C2BB2CB}" srcOrd="1" destOrd="0" presId="urn:microsoft.com/office/officeart/2008/layout/VerticalAccentList"/>
    <dgm:cxn modelId="{57B143C7-845C-4558-86E4-64D069BDC6ED}" type="presParOf" srcId="{7A323122-7FDD-41C0-88AA-B597924B08FF}" destId="{E9C96769-E05A-4965-9193-B90A0B6E3733}" srcOrd="2" destOrd="0" presId="urn:microsoft.com/office/officeart/2008/layout/VerticalAccentList"/>
    <dgm:cxn modelId="{7A847ADC-B2F1-4DE7-A2B4-2297135EB7CF}" type="presParOf" srcId="{7A323122-7FDD-41C0-88AA-B597924B08FF}" destId="{CC330A46-E094-4647-9048-7622B686ECAB}" srcOrd="3" destOrd="0" presId="urn:microsoft.com/office/officeart/2008/layout/VerticalAccentList"/>
    <dgm:cxn modelId="{B4F95769-32C3-4F4B-9966-6EA4F6A1E42E}" type="presParOf" srcId="{7A323122-7FDD-41C0-88AA-B597924B08FF}" destId="{23D87119-FE29-4546-A056-870C2412987E}" srcOrd="4" destOrd="0" presId="urn:microsoft.com/office/officeart/2008/layout/VerticalAccentList"/>
    <dgm:cxn modelId="{03223A74-90A5-4A52-B5BC-BAE9CB793BF0}" type="presParOf" srcId="{7A323122-7FDD-41C0-88AA-B597924B08FF}" destId="{F04F3AEC-4363-4A78-82A5-CD5E67A4F49F}" srcOrd="5" destOrd="0" presId="urn:microsoft.com/office/officeart/2008/layout/VerticalAccentList"/>
    <dgm:cxn modelId="{D69443E3-BAC4-4264-B346-314FC0FA2E05}" type="presParOf" srcId="{7A323122-7FDD-41C0-88AA-B597924B08FF}" destId="{8FA9C6E8-6100-4DA4-AAE3-EE74FEFE931D}" srcOrd="6" destOrd="0" presId="urn:microsoft.com/office/officeart/2008/layout/VerticalAccentList"/>
    <dgm:cxn modelId="{DF78C870-3C91-4576-8F2D-E5123EE25DF0}" type="presParOf" srcId="{7A323122-7FDD-41C0-88AA-B597924B08FF}" destId="{14EB5E21-18C7-48F6-8B08-0B6279DA02D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CA4AD2-24C3-4FF9-9F66-7DFE3EA4399D}"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MY"/>
        </a:p>
      </dgm:t>
    </dgm:pt>
    <dgm:pt modelId="{C6F09BED-D454-4C5D-AB12-39189D4AE210}">
      <dgm:prSet phldrT="[Text]"/>
      <dgm:spPr/>
      <dgm:t>
        <a:bodyPr/>
        <a:lstStyle/>
        <a:p>
          <a:r>
            <a:rPr lang="en-US" dirty="0"/>
            <a:t>SG17.1: Designate personnel to manage incident handling</a:t>
          </a:r>
          <a:endParaRPr lang="en-MY" dirty="0"/>
        </a:p>
      </dgm:t>
    </dgm:pt>
    <dgm:pt modelId="{EAFF9F3E-A6A1-43DA-9938-11F4531C28A9}" type="parTrans" cxnId="{1F0B0863-6003-473F-8290-A2E691DFDA39}">
      <dgm:prSet/>
      <dgm:spPr/>
      <dgm:t>
        <a:bodyPr/>
        <a:lstStyle/>
        <a:p>
          <a:endParaRPr lang="en-MY"/>
        </a:p>
      </dgm:t>
    </dgm:pt>
    <dgm:pt modelId="{02A81637-8CC7-43CD-8931-8E7CBC8F9809}" type="sibTrans" cxnId="{1F0B0863-6003-473F-8290-A2E691DFDA39}">
      <dgm:prSet/>
      <dgm:spPr/>
      <dgm:t>
        <a:bodyPr/>
        <a:lstStyle/>
        <a:p>
          <a:endParaRPr lang="en-MY"/>
        </a:p>
      </dgm:t>
    </dgm:pt>
    <dgm:pt modelId="{ED1C40C7-4B3B-4412-9218-16F9808E1B1F}">
      <dgm:prSet phldrT="[Text]"/>
      <dgm:spPr/>
      <dgm:t>
        <a:bodyPr/>
        <a:lstStyle/>
        <a:p>
          <a:r>
            <a:rPr lang="en-US" dirty="0"/>
            <a:t>SG17.2:Establish and maintain contact information for reporting security incidents</a:t>
          </a:r>
          <a:endParaRPr lang="en-MY" dirty="0"/>
        </a:p>
      </dgm:t>
    </dgm:pt>
    <dgm:pt modelId="{2B174064-D8CE-4E12-A475-FA765A6C63C2}" type="parTrans" cxnId="{8FEF8829-3624-44A4-B30F-7885737A5770}">
      <dgm:prSet/>
      <dgm:spPr/>
      <dgm:t>
        <a:bodyPr/>
        <a:lstStyle/>
        <a:p>
          <a:endParaRPr lang="en-MY"/>
        </a:p>
      </dgm:t>
    </dgm:pt>
    <dgm:pt modelId="{7D9A5D32-CCBE-457B-9789-CA0696644B21}" type="sibTrans" cxnId="{8FEF8829-3624-44A4-B30F-7885737A5770}">
      <dgm:prSet/>
      <dgm:spPr/>
      <dgm:t>
        <a:bodyPr/>
        <a:lstStyle/>
        <a:p>
          <a:endParaRPr lang="en-MY"/>
        </a:p>
      </dgm:t>
    </dgm:pt>
    <dgm:pt modelId="{FFF2A85F-6A8D-47DB-A0DE-2FE6C1FFE4BD}">
      <dgm:prSet phldrT="[Text]"/>
      <dgm:spPr/>
      <dgm:t>
        <a:bodyPr/>
        <a:lstStyle/>
        <a:p>
          <a:r>
            <a:rPr lang="en-US" dirty="0"/>
            <a:t>SG17.3:Establish and maintain an enterprise process for reporting incidents</a:t>
          </a:r>
          <a:endParaRPr lang="en-MY" dirty="0"/>
        </a:p>
      </dgm:t>
    </dgm:pt>
    <dgm:pt modelId="{D5167976-B39E-4DC0-A112-467212DCDA99}" type="parTrans" cxnId="{1D93950C-FC19-4C71-A30C-4B5DC2FFFF68}">
      <dgm:prSet/>
      <dgm:spPr/>
      <dgm:t>
        <a:bodyPr/>
        <a:lstStyle/>
        <a:p>
          <a:endParaRPr lang="en-MY"/>
        </a:p>
      </dgm:t>
    </dgm:pt>
    <dgm:pt modelId="{A0B3704D-FDE8-4504-BAD8-B0F39705AA35}" type="sibTrans" cxnId="{1D93950C-FC19-4C71-A30C-4B5DC2FFFF68}">
      <dgm:prSet/>
      <dgm:spPr/>
      <dgm:t>
        <a:bodyPr/>
        <a:lstStyle/>
        <a:p>
          <a:endParaRPr lang="en-MY"/>
        </a:p>
      </dgm:t>
    </dgm:pt>
    <dgm:pt modelId="{91F2169E-7690-4128-8027-3F14E67A86FA}" type="pres">
      <dgm:prSet presAssocID="{8CCA4AD2-24C3-4FF9-9F66-7DFE3EA4399D}" presName="linear" presStyleCnt="0">
        <dgm:presLayoutVars>
          <dgm:dir/>
          <dgm:animLvl val="lvl"/>
          <dgm:resizeHandles val="exact"/>
        </dgm:presLayoutVars>
      </dgm:prSet>
      <dgm:spPr/>
    </dgm:pt>
    <dgm:pt modelId="{0987EABA-0D02-443D-A189-0C174B5F9428}" type="pres">
      <dgm:prSet presAssocID="{C6F09BED-D454-4C5D-AB12-39189D4AE210}" presName="parentLin" presStyleCnt="0"/>
      <dgm:spPr/>
    </dgm:pt>
    <dgm:pt modelId="{2565DDAC-F4FE-42C9-9BCD-9A5D8DFBAC4E}" type="pres">
      <dgm:prSet presAssocID="{C6F09BED-D454-4C5D-AB12-39189D4AE210}" presName="parentLeftMargin" presStyleLbl="node1" presStyleIdx="0" presStyleCnt="3"/>
      <dgm:spPr/>
    </dgm:pt>
    <dgm:pt modelId="{5274185C-F7BD-40B2-B0C8-A30682EA5E6A}" type="pres">
      <dgm:prSet presAssocID="{C6F09BED-D454-4C5D-AB12-39189D4AE210}" presName="parentText" presStyleLbl="node1" presStyleIdx="0" presStyleCnt="3">
        <dgm:presLayoutVars>
          <dgm:chMax val="0"/>
          <dgm:bulletEnabled val="1"/>
        </dgm:presLayoutVars>
      </dgm:prSet>
      <dgm:spPr/>
    </dgm:pt>
    <dgm:pt modelId="{B96DBFD3-EC90-4A72-A2A5-A0AEE1244811}" type="pres">
      <dgm:prSet presAssocID="{C6F09BED-D454-4C5D-AB12-39189D4AE210}" presName="negativeSpace" presStyleCnt="0"/>
      <dgm:spPr/>
    </dgm:pt>
    <dgm:pt modelId="{1139C0FE-122D-41C3-AE13-CE33A1B428E2}" type="pres">
      <dgm:prSet presAssocID="{C6F09BED-D454-4C5D-AB12-39189D4AE210}" presName="childText" presStyleLbl="conFgAcc1" presStyleIdx="0" presStyleCnt="3">
        <dgm:presLayoutVars>
          <dgm:bulletEnabled val="1"/>
        </dgm:presLayoutVars>
      </dgm:prSet>
      <dgm:spPr/>
    </dgm:pt>
    <dgm:pt modelId="{6099B55C-6C86-43D3-B386-0CDBBD290150}" type="pres">
      <dgm:prSet presAssocID="{02A81637-8CC7-43CD-8931-8E7CBC8F9809}" presName="spaceBetweenRectangles" presStyleCnt="0"/>
      <dgm:spPr/>
    </dgm:pt>
    <dgm:pt modelId="{7CA9262B-8CDC-4890-9108-1AEA0A9559FB}" type="pres">
      <dgm:prSet presAssocID="{ED1C40C7-4B3B-4412-9218-16F9808E1B1F}" presName="parentLin" presStyleCnt="0"/>
      <dgm:spPr/>
    </dgm:pt>
    <dgm:pt modelId="{462952DF-C4C8-40EA-AA43-D57EA6122EFB}" type="pres">
      <dgm:prSet presAssocID="{ED1C40C7-4B3B-4412-9218-16F9808E1B1F}" presName="parentLeftMargin" presStyleLbl="node1" presStyleIdx="0" presStyleCnt="3"/>
      <dgm:spPr/>
    </dgm:pt>
    <dgm:pt modelId="{EF47C1F9-924A-42B5-9CC5-B4B203ED0F88}" type="pres">
      <dgm:prSet presAssocID="{ED1C40C7-4B3B-4412-9218-16F9808E1B1F}" presName="parentText" presStyleLbl="node1" presStyleIdx="1" presStyleCnt="3">
        <dgm:presLayoutVars>
          <dgm:chMax val="0"/>
          <dgm:bulletEnabled val="1"/>
        </dgm:presLayoutVars>
      </dgm:prSet>
      <dgm:spPr/>
    </dgm:pt>
    <dgm:pt modelId="{58090D2C-59CB-421C-80DA-B8D5B7EE1460}" type="pres">
      <dgm:prSet presAssocID="{ED1C40C7-4B3B-4412-9218-16F9808E1B1F}" presName="negativeSpace" presStyleCnt="0"/>
      <dgm:spPr/>
    </dgm:pt>
    <dgm:pt modelId="{8907907B-BBF1-46D0-9B30-09E7572A45FD}" type="pres">
      <dgm:prSet presAssocID="{ED1C40C7-4B3B-4412-9218-16F9808E1B1F}" presName="childText" presStyleLbl="conFgAcc1" presStyleIdx="1" presStyleCnt="3">
        <dgm:presLayoutVars>
          <dgm:bulletEnabled val="1"/>
        </dgm:presLayoutVars>
      </dgm:prSet>
      <dgm:spPr/>
    </dgm:pt>
    <dgm:pt modelId="{369F86D9-ED01-40C1-92B0-34F3B66CFB12}" type="pres">
      <dgm:prSet presAssocID="{7D9A5D32-CCBE-457B-9789-CA0696644B21}" presName="spaceBetweenRectangles" presStyleCnt="0"/>
      <dgm:spPr/>
    </dgm:pt>
    <dgm:pt modelId="{480C6B0B-BF4D-4AEB-B88B-EC891B6616F2}" type="pres">
      <dgm:prSet presAssocID="{FFF2A85F-6A8D-47DB-A0DE-2FE6C1FFE4BD}" presName="parentLin" presStyleCnt="0"/>
      <dgm:spPr/>
    </dgm:pt>
    <dgm:pt modelId="{6AB54EFC-D591-4A1C-968F-998BFBE3FF9B}" type="pres">
      <dgm:prSet presAssocID="{FFF2A85F-6A8D-47DB-A0DE-2FE6C1FFE4BD}" presName="parentLeftMargin" presStyleLbl="node1" presStyleIdx="1" presStyleCnt="3"/>
      <dgm:spPr/>
    </dgm:pt>
    <dgm:pt modelId="{9D6A8155-465F-4BA6-9668-EB215FD15C94}" type="pres">
      <dgm:prSet presAssocID="{FFF2A85F-6A8D-47DB-A0DE-2FE6C1FFE4BD}" presName="parentText" presStyleLbl="node1" presStyleIdx="2" presStyleCnt="3">
        <dgm:presLayoutVars>
          <dgm:chMax val="0"/>
          <dgm:bulletEnabled val="1"/>
        </dgm:presLayoutVars>
      </dgm:prSet>
      <dgm:spPr/>
    </dgm:pt>
    <dgm:pt modelId="{932D991A-F122-4B01-8A48-3D254708AE04}" type="pres">
      <dgm:prSet presAssocID="{FFF2A85F-6A8D-47DB-A0DE-2FE6C1FFE4BD}" presName="negativeSpace" presStyleCnt="0"/>
      <dgm:spPr/>
    </dgm:pt>
    <dgm:pt modelId="{D29429FD-38A8-45CA-9B09-53F61B1FDC51}" type="pres">
      <dgm:prSet presAssocID="{FFF2A85F-6A8D-47DB-A0DE-2FE6C1FFE4BD}" presName="childText" presStyleLbl="conFgAcc1" presStyleIdx="2" presStyleCnt="3">
        <dgm:presLayoutVars>
          <dgm:bulletEnabled val="1"/>
        </dgm:presLayoutVars>
      </dgm:prSet>
      <dgm:spPr/>
    </dgm:pt>
  </dgm:ptLst>
  <dgm:cxnLst>
    <dgm:cxn modelId="{1D93950C-FC19-4C71-A30C-4B5DC2FFFF68}" srcId="{8CCA4AD2-24C3-4FF9-9F66-7DFE3EA4399D}" destId="{FFF2A85F-6A8D-47DB-A0DE-2FE6C1FFE4BD}" srcOrd="2" destOrd="0" parTransId="{D5167976-B39E-4DC0-A112-467212DCDA99}" sibTransId="{A0B3704D-FDE8-4504-BAD8-B0F39705AA35}"/>
    <dgm:cxn modelId="{006DA024-D82C-45CE-9328-0FEDCA02D0D4}" type="presOf" srcId="{C6F09BED-D454-4C5D-AB12-39189D4AE210}" destId="{5274185C-F7BD-40B2-B0C8-A30682EA5E6A}" srcOrd="1" destOrd="0" presId="urn:microsoft.com/office/officeart/2005/8/layout/list1"/>
    <dgm:cxn modelId="{8FEF8829-3624-44A4-B30F-7885737A5770}" srcId="{8CCA4AD2-24C3-4FF9-9F66-7DFE3EA4399D}" destId="{ED1C40C7-4B3B-4412-9218-16F9808E1B1F}" srcOrd="1" destOrd="0" parTransId="{2B174064-D8CE-4E12-A475-FA765A6C63C2}" sibTransId="{7D9A5D32-CCBE-457B-9789-CA0696644B21}"/>
    <dgm:cxn modelId="{1F0B0863-6003-473F-8290-A2E691DFDA39}" srcId="{8CCA4AD2-24C3-4FF9-9F66-7DFE3EA4399D}" destId="{C6F09BED-D454-4C5D-AB12-39189D4AE210}" srcOrd="0" destOrd="0" parTransId="{EAFF9F3E-A6A1-43DA-9938-11F4531C28A9}" sibTransId="{02A81637-8CC7-43CD-8931-8E7CBC8F9809}"/>
    <dgm:cxn modelId="{39445446-EA46-4151-A557-B7655DCB90D0}" type="presOf" srcId="{FFF2A85F-6A8D-47DB-A0DE-2FE6C1FFE4BD}" destId="{9D6A8155-465F-4BA6-9668-EB215FD15C94}" srcOrd="1" destOrd="0" presId="urn:microsoft.com/office/officeart/2005/8/layout/list1"/>
    <dgm:cxn modelId="{5223F6BE-F358-402D-A57F-A330688D7F75}" type="presOf" srcId="{C6F09BED-D454-4C5D-AB12-39189D4AE210}" destId="{2565DDAC-F4FE-42C9-9BCD-9A5D8DFBAC4E}" srcOrd="0" destOrd="0" presId="urn:microsoft.com/office/officeart/2005/8/layout/list1"/>
    <dgm:cxn modelId="{F49B4EBF-3EC9-4E12-AA2A-DF5524BF05BF}" type="presOf" srcId="{ED1C40C7-4B3B-4412-9218-16F9808E1B1F}" destId="{462952DF-C4C8-40EA-AA43-D57EA6122EFB}" srcOrd="0" destOrd="0" presId="urn:microsoft.com/office/officeart/2005/8/layout/list1"/>
    <dgm:cxn modelId="{92D80EC2-1B99-49E1-A90B-BE83F92C0E95}" type="presOf" srcId="{8CCA4AD2-24C3-4FF9-9F66-7DFE3EA4399D}" destId="{91F2169E-7690-4128-8027-3F14E67A86FA}" srcOrd="0" destOrd="0" presId="urn:microsoft.com/office/officeart/2005/8/layout/list1"/>
    <dgm:cxn modelId="{C27D83D3-442C-4C3D-8908-7D3C3414DAEE}" type="presOf" srcId="{FFF2A85F-6A8D-47DB-A0DE-2FE6C1FFE4BD}" destId="{6AB54EFC-D591-4A1C-968F-998BFBE3FF9B}" srcOrd="0" destOrd="0" presId="urn:microsoft.com/office/officeart/2005/8/layout/list1"/>
    <dgm:cxn modelId="{443332DC-A040-49AE-879D-0F2C21734929}" type="presOf" srcId="{ED1C40C7-4B3B-4412-9218-16F9808E1B1F}" destId="{EF47C1F9-924A-42B5-9CC5-B4B203ED0F88}" srcOrd="1" destOrd="0" presId="urn:microsoft.com/office/officeart/2005/8/layout/list1"/>
    <dgm:cxn modelId="{7130AB00-3B16-488B-9C9C-0931698A7E94}" type="presParOf" srcId="{91F2169E-7690-4128-8027-3F14E67A86FA}" destId="{0987EABA-0D02-443D-A189-0C174B5F9428}" srcOrd="0" destOrd="0" presId="urn:microsoft.com/office/officeart/2005/8/layout/list1"/>
    <dgm:cxn modelId="{BAD2CDD1-A5BC-400B-A7A1-0E2DCECEEBF7}" type="presParOf" srcId="{0987EABA-0D02-443D-A189-0C174B5F9428}" destId="{2565DDAC-F4FE-42C9-9BCD-9A5D8DFBAC4E}" srcOrd="0" destOrd="0" presId="urn:microsoft.com/office/officeart/2005/8/layout/list1"/>
    <dgm:cxn modelId="{B7388B23-2141-41F2-BAFF-E4B8B1DDB044}" type="presParOf" srcId="{0987EABA-0D02-443D-A189-0C174B5F9428}" destId="{5274185C-F7BD-40B2-B0C8-A30682EA5E6A}" srcOrd="1" destOrd="0" presId="urn:microsoft.com/office/officeart/2005/8/layout/list1"/>
    <dgm:cxn modelId="{615854AD-799D-4516-A115-1DEFFC5E5867}" type="presParOf" srcId="{91F2169E-7690-4128-8027-3F14E67A86FA}" destId="{B96DBFD3-EC90-4A72-A2A5-A0AEE1244811}" srcOrd="1" destOrd="0" presId="urn:microsoft.com/office/officeart/2005/8/layout/list1"/>
    <dgm:cxn modelId="{244F16FB-F25C-44FD-9BA9-22E8F5057C6D}" type="presParOf" srcId="{91F2169E-7690-4128-8027-3F14E67A86FA}" destId="{1139C0FE-122D-41C3-AE13-CE33A1B428E2}" srcOrd="2" destOrd="0" presId="urn:microsoft.com/office/officeart/2005/8/layout/list1"/>
    <dgm:cxn modelId="{786CFE0B-C692-4748-A231-E4C22EA9804C}" type="presParOf" srcId="{91F2169E-7690-4128-8027-3F14E67A86FA}" destId="{6099B55C-6C86-43D3-B386-0CDBBD290150}" srcOrd="3" destOrd="0" presId="urn:microsoft.com/office/officeart/2005/8/layout/list1"/>
    <dgm:cxn modelId="{4E29ECE0-F6ED-4479-A17B-C30B9247A498}" type="presParOf" srcId="{91F2169E-7690-4128-8027-3F14E67A86FA}" destId="{7CA9262B-8CDC-4890-9108-1AEA0A9559FB}" srcOrd="4" destOrd="0" presId="urn:microsoft.com/office/officeart/2005/8/layout/list1"/>
    <dgm:cxn modelId="{9552293C-1E2F-4A66-A4A8-A9765FCDDF7D}" type="presParOf" srcId="{7CA9262B-8CDC-4890-9108-1AEA0A9559FB}" destId="{462952DF-C4C8-40EA-AA43-D57EA6122EFB}" srcOrd="0" destOrd="0" presId="urn:microsoft.com/office/officeart/2005/8/layout/list1"/>
    <dgm:cxn modelId="{BE768545-4CC3-41B6-9F3B-6F419FCEF20C}" type="presParOf" srcId="{7CA9262B-8CDC-4890-9108-1AEA0A9559FB}" destId="{EF47C1F9-924A-42B5-9CC5-B4B203ED0F88}" srcOrd="1" destOrd="0" presId="urn:microsoft.com/office/officeart/2005/8/layout/list1"/>
    <dgm:cxn modelId="{6CB8534D-AFA1-4DAC-B414-FCB4ED3C8265}" type="presParOf" srcId="{91F2169E-7690-4128-8027-3F14E67A86FA}" destId="{58090D2C-59CB-421C-80DA-B8D5B7EE1460}" srcOrd="5" destOrd="0" presId="urn:microsoft.com/office/officeart/2005/8/layout/list1"/>
    <dgm:cxn modelId="{786FC3DF-B5E7-4152-AAA1-9B67006B4D91}" type="presParOf" srcId="{91F2169E-7690-4128-8027-3F14E67A86FA}" destId="{8907907B-BBF1-46D0-9B30-09E7572A45FD}" srcOrd="6" destOrd="0" presId="urn:microsoft.com/office/officeart/2005/8/layout/list1"/>
    <dgm:cxn modelId="{A9EE5C95-DFCC-47BE-9345-556521F87647}" type="presParOf" srcId="{91F2169E-7690-4128-8027-3F14E67A86FA}" destId="{369F86D9-ED01-40C1-92B0-34F3B66CFB12}" srcOrd="7" destOrd="0" presId="urn:microsoft.com/office/officeart/2005/8/layout/list1"/>
    <dgm:cxn modelId="{92582C19-E6B7-4BFE-BEC3-8D2A94C1BFA0}" type="presParOf" srcId="{91F2169E-7690-4128-8027-3F14E67A86FA}" destId="{480C6B0B-BF4D-4AEB-B88B-EC891B6616F2}" srcOrd="8" destOrd="0" presId="urn:microsoft.com/office/officeart/2005/8/layout/list1"/>
    <dgm:cxn modelId="{0A902A5D-FC70-4523-BB88-E00FA543B880}" type="presParOf" srcId="{480C6B0B-BF4D-4AEB-B88B-EC891B6616F2}" destId="{6AB54EFC-D591-4A1C-968F-998BFBE3FF9B}" srcOrd="0" destOrd="0" presId="urn:microsoft.com/office/officeart/2005/8/layout/list1"/>
    <dgm:cxn modelId="{5212B564-D998-4450-85D9-47CA79BC70ED}" type="presParOf" srcId="{480C6B0B-BF4D-4AEB-B88B-EC891B6616F2}" destId="{9D6A8155-465F-4BA6-9668-EB215FD15C94}" srcOrd="1" destOrd="0" presId="urn:microsoft.com/office/officeart/2005/8/layout/list1"/>
    <dgm:cxn modelId="{350BE470-0DAA-4E23-AB67-552F0E133BAA}" type="presParOf" srcId="{91F2169E-7690-4128-8027-3F14E67A86FA}" destId="{932D991A-F122-4B01-8A48-3D254708AE04}" srcOrd="9" destOrd="0" presId="urn:microsoft.com/office/officeart/2005/8/layout/list1"/>
    <dgm:cxn modelId="{B30C2B75-C69F-40FB-9E5C-56904EB156CF}" type="presParOf" srcId="{91F2169E-7690-4128-8027-3F14E67A86FA}" destId="{D29429FD-38A8-45CA-9B09-53F61B1FDC51}"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E2AB0F-F4A4-401B-8971-1A927BFF0D95}"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n-MY"/>
        </a:p>
      </dgm:t>
    </dgm:pt>
    <dgm:pt modelId="{68B38734-6104-4BFC-BF09-D9034D2E08F5}">
      <dgm:prSet/>
      <dgm:spPr/>
      <dgm:t>
        <a:bodyPr/>
        <a:lstStyle/>
        <a:p>
          <a:pPr algn="just"/>
          <a:r>
            <a:rPr lang="en-US" b="0" i="0" dirty="0"/>
            <a:t>Implementing cyber hygiene practices is one of the most effective ways to protect any organization from malicious actors and potential data breaches.</a:t>
          </a:r>
          <a:endParaRPr lang="en-MY" dirty="0"/>
        </a:p>
      </dgm:t>
    </dgm:pt>
    <dgm:pt modelId="{2948AA51-CD46-4F6F-920D-D0536AF8CF13}" type="parTrans" cxnId="{3A250CAB-315E-479C-B0BB-B009E3A580D6}">
      <dgm:prSet/>
      <dgm:spPr/>
      <dgm:t>
        <a:bodyPr/>
        <a:lstStyle/>
        <a:p>
          <a:endParaRPr lang="en-MY"/>
        </a:p>
      </dgm:t>
    </dgm:pt>
    <dgm:pt modelId="{F0A5269C-60CB-431D-A5A0-A495ADA8E814}" type="sibTrans" cxnId="{3A250CAB-315E-479C-B0BB-B009E3A580D6}">
      <dgm:prSet/>
      <dgm:spPr/>
      <dgm:t>
        <a:bodyPr/>
        <a:lstStyle/>
        <a:p>
          <a:endParaRPr lang="en-MY"/>
        </a:p>
      </dgm:t>
    </dgm:pt>
    <dgm:pt modelId="{677563AF-3ADB-47CA-8B2E-C97584AD2C1A}">
      <dgm:prSet/>
      <dgm:spPr/>
      <dgm:t>
        <a:bodyPr/>
        <a:lstStyle/>
        <a:p>
          <a:pPr algn="just"/>
          <a:r>
            <a:rPr lang="en-US" b="0" i="0" dirty="0"/>
            <a:t>CISOs and security leaders must accept that getting employees to change their behaviour is always a challenge. In many cases, you may find employees resistant to changing their behaviour or unaware of cyber hygiene’s importance.</a:t>
          </a:r>
          <a:endParaRPr lang="en-MY" dirty="0"/>
        </a:p>
      </dgm:t>
    </dgm:pt>
    <dgm:pt modelId="{7204E910-B561-4C83-A24D-CF03BAFA96EE}" type="parTrans" cxnId="{D627486B-81CE-4B88-9272-FA78DDAF67E9}">
      <dgm:prSet/>
      <dgm:spPr/>
      <dgm:t>
        <a:bodyPr/>
        <a:lstStyle/>
        <a:p>
          <a:endParaRPr lang="en-MY"/>
        </a:p>
      </dgm:t>
    </dgm:pt>
    <dgm:pt modelId="{A6BAD467-A821-40A8-85A2-14377E8BC53E}" type="sibTrans" cxnId="{D627486B-81CE-4B88-9272-FA78DDAF67E9}">
      <dgm:prSet/>
      <dgm:spPr/>
      <dgm:t>
        <a:bodyPr/>
        <a:lstStyle/>
        <a:p>
          <a:endParaRPr lang="en-MY"/>
        </a:p>
      </dgm:t>
    </dgm:pt>
    <dgm:pt modelId="{1E0CD191-EEE6-4810-8D3C-C00A1276F6A7}">
      <dgm:prSet/>
      <dgm:spPr/>
      <dgm:t>
        <a:bodyPr/>
        <a:lstStyle/>
        <a:p>
          <a:pPr algn="just"/>
          <a:r>
            <a:rPr lang="en-US" b="0" i="0" dirty="0"/>
            <a:t>Having an effective and continuous cyber hygiene program in place can help the organization safe from evolving cyber threats. </a:t>
          </a:r>
          <a:endParaRPr lang="en-MY" dirty="0"/>
        </a:p>
      </dgm:t>
    </dgm:pt>
    <dgm:pt modelId="{09EC2EFC-B145-4F3E-BAE7-933311898230}" type="parTrans" cxnId="{54711FEC-3F52-4646-B9D2-344ECF1EDC14}">
      <dgm:prSet/>
      <dgm:spPr/>
      <dgm:t>
        <a:bodyPr/>
        <a:lstStyle/>
        <a:p>
          <a:endParaRPr lang="en-MY"/>
        </a:p>
      </dgm:t>
    </dgm:pt>
    <dgm:pt modelId="{08BC72A8-311D-4AE2-ACAA-BE0D204F72C6}" type="sibTrans" cxnId="{54711FEC-3F52-4646-B9D2-344ECF1EDC14}">
      <dgm:prSet/>
      <dgm:spPr/>
      <dgm:t>
        <a:bodyPr/>
        <a:lstStyle/>
        <a:p>
          <a:endParaRPr lang="en-MY"/>
        </a:p>
      </dgm:t>
    </dgm:pt>
    <dgm:pt modelId="{DCFDCAAA-6247-4879-8DE0-E4A4AC16D2AA}" type="pres">
      <dgm:prSet presAssocID="{2DE2AB0F-F4A4-401B-8971-1A927BFF0D95}" presName="linearFlow" presStyleCnt="0">
        <dgm:presLayoutVars>
          <dgm:dir/>
          <dgm:resizeHandles val="exact"/>
        </dgm:presLayoutVars>
      </dgm:prSet>
      <dgm:spPr/>
    </dgm:pt>
    <dgm:pt modelId="{14BFA149-0D2D-4E45-BA07-E795B33BC0CD}" type="pres">
      <dgm:prSet presAssocID="{68B38734-6104-4BFC-BF09-D9034D2E08F5}" presName="composite" presStyleCnt="0"/>
      <dgm:spPr/>
    </dgm:pt>
    <dgm:pt modelId="{38CECDFC-75F2-4681-9E85-06922F69A8F1}" type="pres">
      <dgm:prSet presAssocID="{68B38734-6104-4BFC-BF09-D9034D2E08F5}"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ad with solid fill"/>
        </a:ext>
      </dgm:extLst>
    </dgm:pt>
    <dgm:pt modelId="{28462307-B7FD-4187-9147-B0A81488C57C}" type="pres">
      <dgm:prSet presAssocID="{68B38734-6104-4BFC-BF09-D9034D2E08F5}" presName="txShp" presStyleLbl="node1" presStyleIdx="0" presStyleCnt="3">
        <dgm:presLayoutVars>
          <dgm:bulletEnabled val="1"/>
        </dgm:presLayoutVars>
      </dgm:prSet>
      <dgm:spPr/>
    </dgm:pt>
    <dgm:pt modelId="{A790941F-CF07-4FDB-957A-52AA8285DBE2}" type="pres">
      <dgm:prSet presAssocID="{F0A5269C-60CB-431D-A5A0-A495ADA8E814}" presName="spacing" presStyleCnt="0"/>
      <dgm:spPr/>
    </dgm:pt>
    <dgm:pt modelId="{F743D6C1-4310-4B28-AC28-14ABE7288520}" type="pres">
      <dgm:prSet presAssocID="{677563AF-3ADB-47CA-8B2E-C97584AD2C1A}" presName="composite" presStyleCnt="0"/>
      <dgm:spPr/>
    </dgm:pt>
    <dgm:pt modelId="{103E21A3-8A57-414D-B8D5-DC0FA993744D}" type="pres">
      <dgm:prSet presAssocID="{677563AF-3ADB-47CA-8B2E-C97584AD2C1A}"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encing with solid fill"/>
        </a:ext>
      </dgm:extLst>
    </dgm:pt>
    <dgm:pt modelId="{30FFB1C6-9482-4021-9302-668CB483449A}" type="pres">
      <dgm:prSet presAssocID="{677563AF-3ADB-47CA-8B2E-C97584AD2C1A}" presName="txShp" presStyleLbl="node1" presStyleIdx="1" presStyleCnt="3">
        <dgm:presLayoutVars>
          <dgm:bulletEnabled val="1"/>
        </dgm:presLayoutVars>
      </dgm:prSet>
      <dgm:spPr/>
    </dgm:pt>
    <dgm:pt modelId="{F9338900-842C-4396-9BCC-A0D69A8373C9}" type="pres">
      <dgm:prSet presAssocID="{A6BAD467-A821-40A8-85A2-14377E8BC53E}" presName="spacing" presStyleCnt="0"/>
      <dgm:spPr/>
    </dgm:pt>
    <dgm:pt modelId="{76B5F996-726C-474C-8D27-B82E58E5FB6B}" type="pres">
      <dgm:prSet presAssocID="{1E0CD191-EEE6-4810-8D3C-C00A1276F6A7}" presName="composite" presStyleCnt="0"/>
      <dgm:spPr/>
    </dgm:pt>
    <dgm:pt modelId="{8B237A91-A4E2-4744-B010-540281CCB797}" type="pres">
      <dgm:prSet presAssocID="{1E0CD191-EEE6-4810-8D3C-C00A1276F6A7}"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inuous Improvement with solid fill"/>
        </a:ext>
      </dgm:extLst>
    </dgm:pt>
    <dgm:pt modelId="{4B3CCB36-036B-4FCC-B5E4-3E58F3084572}" type="pres">
      <dgm:prSet presAssocID="{1E0CD191-EEE6-4810-8D3C-C00A1276F6A7}" presName="txShp" presStyleLbl="node1" presStyleIdx="2" presStyleCnt="3">
        <dgm:presLayoutVars>
          <dgm:bulletEnabled val="1"/>
        </dgm:presLayoutVars>
      </dgm:prSet>
      <dgm:spPr/>
    </dgm:pt>
  </dgm:ptLst>
  <dgm:cxnLst>
    <dgm:cxn modelId="{18E35E28-E02B-4320-B483-9E65A2C4A9E0}" type="presOf" srcId="{2DE2AB0F-F4A4-401B-8971-1A927BFF0D95}" destId="{DCFDCAAA-6247-4879-8DE0-E4A4AC16D2AA}" srcOrd="0" destOrd="0" presId="urn:microsoft.com/office/officeart/2005/8/layout/vList3"/>
    <dgm:cxn modelId="{D627486B-81CE-4B88-9272-FA78DDAF67E9}" srcId="{2DE2AB0F-F4A4-401B-8971-1A927BFF0D95}" destId="{677563AF-3ADB-47CA-8B2E-C97584AD2C1A}" srcOrd="1" destOrd="0" parTransId="{7204E910-B561-4C83-A24D-CF03BAFA96EE}" sibTransId="{A6BAD467-A821-40A8-85A2-14377E8BC53E}"/>
    <dgm:cxn modelId="{4F31A370-45AA-4E96-A54A-E7918D8CCA02}" type="presOf" srcId="{68B38734-6104-4BFC-BF09-D9034D2E08F5}" destId="{28462307-B7FD-4187-9147-B0A81488C57C}" srcOrd="0" destOrd="0" presId="urn:microsoft.com/office/officeart/2005/8/layout/vList3"/>
    <dgm:cxn modelId="{A6061F81-9F48-4B7B-AC8E-BA17E0BC817F}" type="presOf" srcId="{677563AF-3ADB-47CA-8B2E-C97584AD2C1A}" destId="{30FFB1C6-9482-4021-9302-668CB483449A}" srcOrd="0" destOrd="0" presId="urn:microsoft.com/office/officeart/2005/8/layout/vList3"/>
    <dgm:cxn modelId="{3A250CAB-315E-479C-B0BB-B009E3A580D6}" srcId="{2DE2AB0F-F4A4-401B-8971-1A927BFF0D95}" destId="{68B38734-6104-4BFC-BF09-D9034D2E08F5}" srcOrd="0" destOrd="0" parTransId="{2948AA51-CD46-4F6F-920D-D0536AF8CF13}" sibTransId="{F0A5269C-60CB-431D-A5A0-A495ADA8E814}"/>
    <dgm:cxn modelId="{79F53FEB-DEE7-454C-8686-7401F34420CB}" type="presOf" srcId="{1E0CD191-EEE6-4810-8D3C-C00A1276F6A7}" destId="{4B3CCB36-036B-4FCC-B5E4-3E58F3084572}" srcOrd="0" destOrd="0" presId="urn:microsoft.com/office/officeart/2005/8/layout/vList3"/>
    <dgm:cxn modelId="{54711FEC-3F52-4646-B9D2-344ECF1EDC14}" srcId="{2DE2AB0F-F4A4-401B-8971-1A927BFF0D95}" destId="{1E0CD191-EEE6-4810-8D3C-C00A1276F6A7}" srcOrd="2" destOrd="0" parTransId="{09EC2EFC-B145-4F3E-BAE7-933311898230}" sibTransId="{08BC72A8-311D-4AE2-ACAA-BE0D204F72C6}"/>
    <dgm:cxn modelId="{D5A37E50-1CBC-4A15-BE20-CF3C0F7F7996}" type="presParOf" srcId="{DCFDCAAA-6247-4879-8DE0-E4A4AC16D2AA}" destId="{14BFA149-0D2D-4E45-BA07-E795B33BC0CD}" srcOrd="0" destOrd="0" presId="urn:microsoft.com/office/officeart/2005/8/layout/vList3"/>
    <dgm:cxn modelId="{190DCEDD-DAC4-45E8-B171-631899958C16}" type="presParOf" srcId="{14BFA149-0D2D-4E45-BA07-E795B33BC0CD}" destId="{38CECDFC-75F2-4681-9E85-06922F69A8F1}" srcOrd="0" destOrd="0" presId="urn:microsoft.com/office/officeart/2005/8/layout/vList3"/>
    <dgm:cxn modelId="{79791CB9-34CD-4607-88F9-88A4B2B0408B}" type="presParOf" srcId="{14BFA149-0D2D-4E45-BA07-E795B33BC0CD}" destId="{28462307-B7FD-4187-9147-B0A81488C57C}" srcOrd="1" destOrd="0" presId="urn:microsoft.com/office/officeart/2005/8/layout/vList3"/>
    <dgm:cxn modelId="{2FC96448-1563-4AB8-AF7A-D17887FA02A4}" type="presParOf" srcId="{DCFDCAAA-6247-4879-8DE0-E4A4AC16D2AA}" destId="{A790941F-CF07-4FDB-957A-52AA8285DBE2}" srcOrd="1" destOrd="0" presId="urn:microsoft.com/office/officeart/2005/8/layout/vList3"/>
    <dgm:cxn modelId="{7FD1F1AB-A862-499C-822A-838221BD4F91}" type="presParOf" srcId="{DCFDCAAA-6247-4879-8DE0-E4A4AC16D2AA}" destId="{F743D6C1-4310-4B28-AC28-14ABE7288520}" srcOrd="2" destOrd="0" presId="urn:microsoft.com/office/officeart/2005/8/layout/vList3"/>
    <dgm:cxn modelId="{AED3DA1E-EBF0-47BB-8C84-04ECD30D6E76}" type="presParOf" srcId="{F743D6C1-4310-4B28-AC28-14ABE7288520}" destId="{103E21A3-8A57-414D-B8D5-DC0FA993744D}" srcOrd="0" destOrd="0" presId="urn:microsoft.com/office/officeart/2005/8/layout/vList3"/>
    <dgm:cxn modelId="{03B3B6A8-CF85-4AC1-BF95-8E0CBB853920}" type="presParOf" srcId="{F743D6C1-4310-4B28-AC28-14ABE7288520}" destId="{30FFB1C6-9482-4021-9302-668CB483449A}" srcOrd="1" destOrd="0" presId="urn:microsoft.com/office/officeart/2005/8/layout/vList3"/>
    <dgm:cxn modelId="{D86ABB60-C800-45B9-B8F0-4140679405FC}" type="presParOf" srcId="{DCFDCAAA-6247-4879-8DE0-E4A4AC16D2AA}" destId="{F9338900-842C-4396-9BCC-A0D69A8373C9}" srcOrd="3" destOrd="0" presId="urn:microsoft.com/office/officeart/2005/8/layout/vList3"/>
    <dgm:cxn modelId="{E854E8DA-CD0D-4B3A-9D5F-E931B9878BB3}" type="presParOf" srcId="{DCFDCAAA-6247-4879-8DE0-E4A4AC16D2AA}" destId="{76B5F996-726C-474C-8D27-B82E58E5FB6B}" srcOrd="4" destOrd="0" presId="urn:microsoft.com/office/officeart/2005/8/layout/vList3"/>
    <dgm:cxn modelId="{CEDE8FBC-AD94-4519-9C74-CC7B711877AB}" type="presParOf" srcId="{76B5F996-726C-474C-8D27-B82E58E5FB6B}" destId="{8B237A91-A4E2-4744-B010-540281CCB797}" srcOrd="0" destOrd="0" presId="urn:microsoft.com/office/officeart/2005/8/layout/vList3"/>
    <dgm:cxn modelId="{7197B371-A4FD-482B-9851-019235CBD0D5}" type="presParOf" srcId="{76B5F996-726C-474C-8D27-B82E58E5FB6B}" destId="{4B3CCB36-036B-4FCC-B5E4-3E58F30845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6D298-3E79-4262-B562-0207F5988E34}" type="doc">
      <dgm:prSet loTypeId="urn:microsoft.com/office/officeart/2005/8/layout/pList1" loCatId="list" qsTypeId="urn:microsoft.com/office/officeart/2005/8/quickstyle/simple2" qsCatId="simple" csTypeId="urn:microsoft.com/office/officeart/2005/8/colors/colorful2" csCatId="colorful" phldr="1"/>
      <dgm:spPr/>
      <dgm:t>
        <a:bodyPr/>
        <a:lstStyle/>
        <a:p>
          <a:endParaRPr lang="en-MY"/>
        </a:p>
      </dgm:t>
    </dgm:pt>
    <dgm:pt modelId="{BA227D9F-93F5-4C57-B07C-B15FE6F710AE}">
      <dgm:prSet phldrT="[Text]" custT="1"/>
      <dgm:spPr/>
      <dgm:t>
        <a:bodyPr/>
        <a:lstStyle/>
        <a:p>
          <a:pPr algn="ctr"/>
          <a:r>
            <a:rPr lang="en-MY" sz="2000" b="1" dirty="0"/>
            <a:t>Old, unpatched security vulnerability</a:t>
          </a:r>
        </a:p>
      </dgm:t>
    </dgm:pt>
    <dgm:pt modelId="{757FE701-9064-4CCF-8E4B-9DDF86C74A54}" type="parTrans" cxnId="{D4311281-BBF2-44FA-BB7E-A1C38832BBF0}">
      <dgm:prSet/>
      <dgm:spPr/>
      <dgm:t>
        <a:bodyPr/>
        <a:lstStyle/>
        <a:p>
          <a:endParaRPr lang="en-MY" sz="2000"/>
        </a:p>
      </dgm:t>
    </dgm:pt>
    <dgm:pt modelId="{1EDC9D14-BDE1-4CDD-8F53-88E79CAAD5DA}" type="sibTrans" cxnId="{D4311281-BBF2-44FA-BB7E-A1C38832BBF0}">
      <dgm:prSet/>
      <dgm:spPr/>
      <dgm:t>
        <a:bodyPr/>
        <a:lstStyle/>
        <a:p>
          <a:endParaRPr lang="en-MY" sz="2000"/>
        </a:p>
      </dgm:t>
    </dgm:pt>
    <dgm:pt modelId="{7FF1F7C9-DA00-412F-B9B9-BB48D3E425D3}">
      <dgm:prSet phldrT="[Text]" custT="1"/>
      <dgm:spPr/>
      <dgm:t>
        <a:bodyPr/>
        <a:lstStyle/>
        <a:p>
          <a:r>
            <a:rPr lang="en-MY" sz="2000" b="1" dirty="0"/>
            <a:t>Human Error</a:t>
          </a:r>
        </a:p>
      </dgm:t>
    </dgm:pt>
    <dgm:pt modelId="{DC501D9A-EA02-47FA-8BB0-DC4C80C559FD}" type="parTrans" cxnId="{FB1E69AE-F964-4084-9AAB-CE83B6E5709D}">
      <dgm:prSet/>
      <dgm:spPr/>
      <dgm:t>
        <a:bodyPr/>
        <a:lstStyle/>
        <a:p>
          <a:endParaRPr lang="en-MY" sz="2000"/>
        </a:p>
      </dgm:t>
    </dgm:pt>
    <dgm:pt modelId="{67579977-CF09-4B86-909D-17EA1D092E73}" type="sibTrans" cxnId="{FB1E69AE-F964-4084-9AAB-CE83B6E5709D}">
      <dgm:prSet/>
      <dgm:spPr/>
      <dgm:t>
        <a:bodyPr/>
        <a:lstStyle/>
        <a:p>
          <a:endParaRPr lang="en-MY" sz="2000"/>
        </a:p>
      </dgm:t>
    </dgm:pt>
    <dgm:pt modelId="{9D1A13EA-1BA6-4113-92B6-FDDE0B6E4DA9}">
      <dgm:prSet phldrT="[Text]" custT="1"/>
      <dgm:spPr/>
      <dgm:t>
        <a:bodyPr/>
        <a:lstStyle/>
        <a:p>
          <a:pPr algn="ctr"/>
          <a:r>
            <a:rPr lang="en-MY" sz="2000" b="1" dirty="0"/>
            <a:t>Malware	</a:t>
          </a:r>
        </a:p>
      </dgm:t>
    </dgm:pt>
    <dgm:pt modelId="{DEAE3CC4-501F-4CBD-9B9B-8677446C0491}" type="parTrans" cxnId="{4D6ACFB1-BA91-4F8C-A7D8-9980786544F7}">
      <dgm:prSet/>
      <dgm:spPr/>
      <dgm:t>
        <a:bodyPr/>
        <a:lstStyle/>
        <a:p>
          <a:endParaRPr lang="en-MY" sz="2000"/>
        </a:p>
      </dgm:t>
    </dgm:pt>
    <dgm:pt modelId="{85D0D659-A897-44BC-AE35-21BFDAB8F9A4}" type="sibTrans" cxnId="{4D6ACFB1-BA91-4F8C-A7D8-9980786544F7}">
      <dgm:prSet/>
      <dgm:spPr/>
      <dgm:t>
        <a:bodyPr/>
        <a:lstStyle/>
        <a:p>
          <a:endParaRPr lang="en-MY" sz="2000"/>
        </a:p>
      </dgm:t>
    </dgm:pt>
    <dgm:pt modelId="{083FDA99-E672-4A77-B67D-F430377C8DA0}">
      <dgm:prSet phldrT="[Text]" custT="1"/>
      <dgm:spPr/>
      <dgm:t>
        <a:bodyPr/>
        <a:lstStyle/>
        <a:p>
          <a:r>
            <a:rPr lang="en-MY" sz="2000" b="1" dirty="0"/>
            <a:t>Insider Misuse</a:t>
          </a:r>
        </a:p>
      </dgm:t>
    </dgm:pt>
    <dgm:pt modelId="{20781DCA-A772-4081-8140-0C730A05A858}" type="parTrans" cxnId="{E9C01AF3-C418-4CB3-A7E1-B5B59EEEC56A}">
      <dgm:prSet/>
      <dgm:spPr/>
      <dgm:t>
        <a:bodyPr/>
        <a:lstStyle/>
        <a:p>
          <a:endParaRPr lang="en-MY" sz="2000"/>
        </a:p>
      </dgm:t>
    </dgm:pt>
    <dgm:pt modelId="{740FB18B-60D7-4C26-B917-A06C87BBF0CF}" type="sibTrans" cxnId="{E9C01AF3-C418-4CB3-A7E1-B5B59EEEC56A}">
      <dgm:prSet/>
      <dgm:spPr/>
      <dgm:t>
        <a:bodyPr/>
        <a:lstStyle/>
        <a:p>
          <a:endParaRPr lang="en-MY" sz="2000"/>
        </a:p>
      </dgm:t>
    </dgm:pt>
    <dgm:pt modelId="{04A746A1-AA0C-49B9-BD05-8D25EFCCCA72}">
      <dgm:prSet phldrT="[Text]" custT="1"/>
      <dgm:spPr/>
      <dgm:t>
        <a:bodyPr/>
        <a:lstStyle/>
        <a:p>
          <a:r>
            <a:rPr lang="en-MY" sz="2000" b="1" dirty="0"/>
            <a:t>Physical Theft of a Data Carrying Device</a:t>
          </a:r>
        </a:p>
      </dgm:t>
    </dgm:pt>
    <dgm:pt modelId="{0E005DCB-811A-46A1-842D-973463B9F5A5}" type="parTrans" cxnId="{3C9F8320-0A2E-472D-9472-712CC44176B8}">
      <dgm:prSet/>
      <dgm:spPr/>
      <dgm:t>
        <a:bodyPr/>
        <a:lstStyle/>
        <a:p>
          <a:endParaRPr lang="en-MY" sz="2000"/>
        </a:p>
      </dgm:t>
    </dgm:pt>
    <dgm:pt modelId="{4881B609-5C96-4DB7-BCC1-CA9D8DE36390}" type="sibTrans" cxnId="{3C9F8320-0A2E-472D-9472-712CC44176B8}">
      <dgm:prSet/>
      <dgm:spPr/>
      <dgm:t>
        <a:bodyPr/>
        <a:lstStyle/>
        <a:p>
          <a:endParaRPr lang="en-MY" sz="2000"/>
        </a:p>
      </dgm:t>
    </dgm:pt>
    <dgm:pt modelId="{AC28C3EB-F795-4A91-9DC8-943A5CEE2C07}" type="pres">
      <dgm:prSet presAssocID="{B146D298-3E79-4262-B562-0207F5988E34}" presName="Name0" presStyleCnt="0">
        <dgm:presLayoutVars>
          <dgm:dir/>
          <dgm:resizeHandles val="exact"/>
        </dgm:presLayoutVars>
      </dgm:prSet>
      <dgm:spPr/>
    </dgm:pt>
    <dgm:pt modelId="{14410911-1A4B-4AF5-82B3-CAF984824FD2}" type="pres">
      <dgm:prSet presAssocID="{BA227D9F-93F5-4C57-B07C-B15FE6F710AE}" presName="compNode" presStyleCnt="0"/>
      <dgm:spPr/>
    </dgm:pt>
    <dgm:pt modelId="{692B3730-15BC-4246-96F1-0122FD431946}" type="pres">
      <dgm:prSet presAssocID="{BA227D9F-93F5-4C57-B07C-B15FE6F710AE}"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Man with cane with solid fill"/>
        </a:ext>
      </dgm:extLst>
    </dgm:pt>
    <dgm:pt modelId="{5C87BEC0-2A45-4725-A646-69CEFD4F0E9C}" type="pres">
      <dgm:prSet presAssocID="{BA227D9F-93F5-4C57-B07C-B15FE6F710AE}" presName="textRect" presStyleLbl="revTx" presStyleIdx="0" presStyleCnt="5">
        <dgm:presLayoutVars>
          <dgm:bulletEnabled val="1"/>
        </dgm:presLayoutVars>
      </dgm:prSet>
      <dgm:spPr/>
    </dgm:pt>
    <dgm:pt modelId="{C9D8E793-257D-42FA-BADE-9D8E437FADD3}" type="pres">
      <dgm:prSet presAssocID="{1EDC9D14-BDE1-4CDD-8F53-88E79CAAD5DA}" presName="sibTrans" presStyleLbl="sibTrans2D1" presStyleIdx="0" presStyleCnt="0"/>
      <dgm:spPr/>
    </dgm:pt>
    <dgm:pt modelId="{46AF3AB5-CC1D-48E8-96AF-A4B443F13273}" type="pres">
      <dgm:prSet presAssocID="{7FF1F7C9-DA00-412F-B9B9-BB48D3E425D3}" presName="compNode" presStyleCnt="0"/>
      <dgm:spPr/>
    </dgm:pt>
    <dgm:pt modelId="{4391381A-E52E-4300-A091-140CB9C8F236}" type="pres">
      <dgm:prSet presAssocID="{7FF1F7C9-DA00-412F-B9B9-BB48D3E425D3}" presName="pict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Man and woman with solid fill"/>
        </a:ext>
      </dgm:extLst>
    </dgm:pt>
    <dgm:pt modelId="{981D7CC1-1812-4210-811E-7DB6C4571947}" type="pres">
      <dgm:prSet presAssocID="{7FF1F7C9-DA00-412F-B9B9-BB48D3E425D3}" presName="textRect" presStyleLbl="revTx" presStyleIdx="1" presStyleCnt="5">
        <dgm:presLayoutVars>
          <dgm:bulletEnabled val="1"/>
        </dgm:presLayoutVars>
      </dgm:prSet>
      <dgm:spPr/>
    </dgm:pt>
    <dgm:pt modelId="{06D552D3-D116-4907-A497-E376C9C751AD}" type="pres">
      <dgm:prSet presAssocID="{67579977-CF09-4B86-909D-17EA1D092E73}" presName="sibTrans" presStyleLbl="sibTrans2D1" presStyleIdx="0" presStyleCnt="0"/>
      <dgm:spPr/>
    </dgm:pt>
    <dgm:pt modelId="{DD312E4E-875F-42B4-9680-7422C6BBF6EB}" type="pres">
      <dgm:prSet presAssocID="{9D1A13EA-1BA6-4113-92B6-FDDE0B6E4DA9}" presName="compNode" presStyleCnt="0"/>
      <dgm:spPr/>
    </dgm:pt>
    <dgm:pt modelId="{A3C75AC5-D96D-4887-9307-A038307C090A}" type="pres">
      <dgm:prSet presAssocID="{9D1A13EA-1BA6-4113-92B6-FDDE0B6E4DA9}" presName="pict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Covid-19 with solid fill"/>
        </a:ext>
      </dgm:extLst>
    </dgm:pt>
    <dgm:pt modelId="{5072CBF7-0517-4FB7-A587-964B3E6EB399}" type="pres">
      <dgm:prSet presAssocID="{9D1A13EA-1BA6-4113-92B6-FDDE0B6E4DA9}" presName="textRect" presStyleLbl="revTx" presStyleIdx="2" presStyleCnt="5">
        <dgm:presLayoutVars>
          <dgm:bulletEnabled val="1"/>
        </dgm:presLayoutVars>
      </dgm:prSet>
      <dgm:spPr/>
    </dgm:pt>
    <dgm:pt modelId="{279916B6-9B93-40F1-B9A6-0DBD84F79BD4}" type="pres">
      <dgm:prSet presAssocID="{85D0D659-A897-44BC-AE35-21BFDAB8F9A4}" presName="sibTrans" presStyleLbl="sibTrans2D1" presStyleIdx="0" presStyleCnt="0"/>
      <dgm:spPr/>
    </dgm:pt>
    <dgm:pt modelId="{DC997E3F-3864-4746-998C-B1CE8000DC39}" type="pres">
      <dgm:prSet presAssocID="{083FDA99-E672-4A77-B67D-F430377C8DA0}" presName="compNode" presStyleCnt="0"/>
      <dgm:spPr/>
    </dgm:pt>
    <dgm:pt modelId="{6E1B451D-C3D2-4BAE-82E4-D44460358BC7}" type="pres">
      <dgm:prSet presAssocID="{083FDA99-E672-4A77-B67D-F430377C8DA0}" presName="pict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House with solid fill"/>
        </a:ext>
      </dgm:extLst>
    </dgm:pt>
    <dgm:pt modelId="{EA97CACB-7088-407B-A124-67BF592D5FCA}" type="pres">
      <dgm:prSet presAssocID="{083FDA99-E672-4A77-B67D-F430377C8DA0}" presName="textRect" presStyleLbl="revTx" presStyleIdx="3" presStyleCnt="5">
        <dgm:presLayoutVars>
          <dgm:bulletEnabled val="1"/>
        </dgm:presLayoutVars>
      </dgm:prSet>
      <dgm:spPr/>
    </dgm:pt>
    <dgm:pt modelId="{C6480842-2905-4143-BF19-D248AAB2BE10}" type="pres">
      <dgm:prSet presAssocID="{740FB18B-60D7-4C26-B917-A06C87BBF0CF}" presName="sibTrans" presStyleLbl="sibTrans2D1" presStyleIdx="0" presStyleCnt="0"/>
      <dgm:spPr/>
    </dgm:pt>
    <dgm:pt modelId="{FBC16CD5-DB7F-453F-9058-FD25DE791D5F}" type="pres">
      <dgm:prSet presAssocID="{04A746A1-AA0C-49B9-BD05-8D25EFCCCA72}" presName="compNode" presStyleCnt="0"/>
      <dgm:spPr/>
    </dgm:pt>
    <dgm:pt modelId="{6E80741B-954C-4DCE-8084-B9EAA4EF87D3}" type="pres">
      <dgm:prSet presAssocID="{04A746A1-AA0C-49B9-BD05-8D25EFCCCA72}" presName="pict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dgm:spPr>
      <dgm:extLst>
        <a:ext uri="{E40237B7-FDA0-4F09-8148-C483321AD2D9}">
          <dgm14:cNvPr xmlns:dgm14="http://schemas.microsoft.com/office/drawing/2010/diagram" id="0" name="" descr="Robber with solid fill"/>
        </a:ext>
      </dgm:extLst>
    </dgm:pt>
    <dgm:pt modelId="{544211C1-95A0-4AC0-B871-2E4E7FAA68F5}" type="pres">
      <dgm:prSet presAssocID="{04A746A1-AA0C-49B9-BD05-8D25EFCCCA72}" presName="textRect" presStyleLbl="revTx" presStyleIdx="4" presStyleCnt="5">
        <dgm:presLayoutVars>
          <dgm:bulletEnabled val="1"/>
        </dgm:presLayoutVars>
      </dgm:prSet>
      <dgm:spPr/>
    </dgm:pt>
  </dgm:ptLst>
  <dgm:cxnLst>
    <dgm:cxn modelId="{AC56771A-5AF5-4BDA-A50E-30BACF0D3ADB}" type="presOf" srcId="{85D0D659-A897-44BC-AE35-21BFDAB8F9A4}" destId="{279916B6-9B93-40F1-B9A6-0DBD84F79BD4}" srcOrd="0" destOrd="0" presId="urn:microsoft.com/office/officeart/2005/8/layout/pList1"/>
    <dgm:cxn modelId="{3C9F8320-0A2E-472D-9472-712CC44176B8}" srcId="{B146D298-3E79-4262-B562-0207F5988E34}" destId="{04A746A1-AA0C-49B9-BD05-8D25EFCCCA72}" srcOrd="4" destOrd="0" parTransId="{0E005DCB-811A-46A1-842D-973463B9F5A5}" sibTransId="{4881B609-5C96-4DB7-BCC1-CA9D8DE36390}"/>
    <dgm:cxn modelId="{3BA6922A-FA73-4EBC-9B53-8952E4B5BEAF}" type="presOf" srcId="{740FB18B-60D7-4C26-B917-A06C87BBF0CF}" destId="{C6480842-2905-4143-BF19-D248AAB2BE10}" srcOrd="0" destOrd="0" presId="urn:microsoft.com/office/officeart/2005/8/layout/pList1"/>
    <dgm:cxn modelId="{EB864A40-1359-47EE-83A1-01E77766BB51}" type="presOf" srcId="{7FF1F7C9-DA00-412F-B9B9-BB48D3E425D3}" destId="{981D7CC1-1812-4210-811E-7DB6C4571947}" srcOrd="0" destOrd="0" presId="urn:microsoft.com/office/officeart/2005/8/layout/pList1"/>
    <dgm:cxn modelId="{51D89E43-B5E1-415C-BD02-6FB75B05E583}" type="presOf" srcId="{BA227D9F-93F5-4C57-B07C-B15FE6F710AE}" destId="{5C87BEC0-2A45-4725-A646-69CEFD4F0E9C}" srcOrd="0" destOrd="0" presId="urn:microsoft.com/office/officeart/2005/8/layout/pList1"/>
    <dgm:cxn modelId="{D4311281-BBF2-44FA-BB7E-A1C38832BBF0}" srcId="{B146D298-3E79-4262-B562-0207F5988E34}" destId="{BA227D9F-93F5-4C57-B07C-B15FE6F710AE}" srcOrd="0" destOrd="0" parTransId="{757FE701-9064-4CCF-8E4B-9DDF86C74A54}" sibTransId="{1EDC9D14-BDE1-4CDD-8F53-88E79CAAD5DA}"/>
    <dgm:cxn modelId="{03F33293-69D1-424C-A5E8-D9022C4DC42A}" type="presOf" srcId="{67579977-CF09-4B86-909D-17EA1D092E73}" destId="{06D552D3-D116-4907-A497-E376C9C751AD}" srcOrd="0" destOrd="0" presId="urn:microsoft.com/office/officeart/2005/8/layout/pList1"/>
    <dgm:cxn modelId="{FB1E69AE-F964-4084-9AAB-CE83B6E5709D}" srcId="{B146D298-3E79-4262-B562-0207F5988E34}" destId="{7FF1F7C9-DA00-412F-B9B9-BB48D3E425D3}" srcOrd="1" destOrd="0" parTransId="{DC501D9A-EA02-47FA-8BB0-DC4C80C559FD}" sibTransId="{67579977-CF09-4B86-909D-17EA1D092E73}"/>
    <dgm:cxn modelId="{4D6ACFB1-BA91-4F8C-A7D8-9980786544F7}" srcId="{B146D298-3E79-4262-B562-0207F5988E34}" destId="{9D1A13EA-1BA6-4113-92B6-FDDE0B6E4DA9}" srcOrd="2" destOrd="0" parTransId="{DEAE3CC4-501F-4CBD-9B9B-8677446C0491}" sibTransId="{85D0D659-A897-44BC-AE35-21BFDAB8F9A4}"/>
    <dgm:cxn modelId="{07220ABC-6D1E-44D8-887B-2C3255607C37}" type="presOf" srcId="{9D1A13EA-1BA6-4113-92B6-FDDE0B6E4DA9}" destId="{5072CBF7-0517-4FB7-A587-964B3E6EB399}" srcOrd="0" destOrd="0" presId="urn:microsoft.com/office/officeart/2005/8/layout/pList1"/>
    <dgm:cxn modelId="{B0E1FBBF-16CB-473D-A8D9-C9846809E325}" type="presOf" srcId="{083FDA99-E672-4A77-B67D-F430377C8DA0}" destId="{EA97CACB-7088-407B-A124-67BF592D5FCA}" srcOrd="0" destOrd="0" presId="urn:microsoft.com/office/officeart/2005/8/layout/pList1"/>
    <dgm:cxn modelId="{DD5077C3-3BE0-47B1-85A3-F83C4F24FC98}" type="presOf" srcId="{1EDC9D14-BDE1-4CDD-8F53-88E79CAAD5DA}" destId="{C9D8E793-257D-42FA-BADE-9D8E437FADD3}" srcOrd="0" destOrd="0" presId="urn:microsoft.com/office/officeart/2005/8/layout/pList1"/>
    <dgm:cxn modelId="{E9C01AF3-C418-4CB3-A7E1-B5B59EEEC56A}" srcId="{B146D298-3E79-4262-B562-0207F5988E34}" destId="{083FDA99-E672-4A77-B67D-F430377C8DA0}" srcOrd="3" destOrd="0" parTransId="{20781DCA-A772-4081-8140-0C730A05A858}" sibTransId="{740FB18B-60D7-4C26-B917-A06C87BBF0CF}"/>
    <dgm:cxn modelId="{D10B5EF3-1006-4F6A-BFB9-296DAEB6CF27}" type="presOf" srcId="{B146D298-3E79-4262-B562-0207F5988E34}" destId="{AC28C3EB-F795-4A91-9DC8-943A5CEE2C07}" srcOrd="0" destOrd="0" presId="urn:microsoft.com/office/officeart/2005/8/layout/pList1"/>
    <dgm:cxn modelId="{11EDBFFD-50FE-41CF-90E7-0B73E0421653}" type="presOf" srcId="{04A746A1-AA0C-49B9-BD05-8D25EFCCCA72}" destId="{544211C1-95A0-4AC0-B871-2E4E7FAA68F5}" srcOrd="0" destOrd="0" presId="urn:microsoft.com/office/officeart/2005/8/layout/pList1"/>
    <dgm:cxn modelId="{2B26C00A-4083-4287-BF8F-1A8D6A53E73C}" type="presParOf" srcId="{AC28C3EB-F795-4A91-9DC8-943A5CEE2C07}" destId="{14410911-1A4B-4AF5-82B3-CAF984824FD2}" srcOrd="0" destOrd="0" presId="urn:microsoft.com/office/officeart/2005/8/layout/pList1"/>
    <dgm:cxn modelId="{C8F3E0A7-91B3-498F-BED7-8D85A0D6F63A}" type="presParOf" srcId="{14410911-1A4B-4AF5-82B3-CAF984824FD2}" destId="{692B3730-15BC-4246-96F1-0122FD431946}" srcOrd="0" destOrd="0" presId="urn:microsoft.com/office/officeart/2005/8/layout/pList1"/>
    <dgm:cxn modelId="{A98A99B5-7295-4FAA-89E8-63BD09CE8BA0}" type="presParOf" srcId="{14410911-1A4B-4AF5-82B3-CAF984824FD2}" destId="{5C87BEC0-2A45-4725-A646-69CEFD4F0E9C}" srcOrd="1" destOrd="0" presId="urn:microsoft.com/office/officeart/2005/8/layout/pList1"/>
    <dgm:cxn modelId="{ECF45356-D9BF-474B-9266-F722AB2A4C06}" type="presParOf" srcId="{AC28C3EB-F795-4A91-9DC8-943A5CEE2C07}" destId="{C9D8E793-257D-42FA-BADE-9D8E437FADD3}" srcOrd="1" destOrd="0" presId="urn:microsoft.com/office/officeart/2005/8/layout/pList1"/>
    <dgm:cxn modelId="{919CA248-00E6-4E69-931C-C265FD1A86CD}" type="presParOf" srcId="{AC28C3EB-F795-4A91-9DC8-943A5CEE2C07}" destId="{46AF3AB5-CC1D-48E8-96AF-A4B443F13273}" srcOrd="2" destOrd="0" presId="urn:microsoft.com/office/officeart/2005/8/layout/pList1"/>
    <dgm:cxn modelId="{27E3CF99-B513-4D99-9062-7BDC4A925AE2}" type="presParOf" srcId="{46AF3AB5-CC1D-48E8-96AF-A4B443F13273}" destId="{4391381A-E52E-4300-A091-140CB9C8F236}" srcOrd="0" destOrd="0" presId="urn:microsoft.com/office/officeart/2005/8/layout/pList1"/>
    <dgm:cxn modelId="{AB2CA5A9-D639-406F-A10A-68056191ADAA}" type="presParOf" srcId="{46AF3AB5-CC1D-48E8-96AF-A4B443F13273}" destId="{981D7CC1-1812-4210-811E-7DB6C4571947}" srcOrd="1" destOrd="0" presId="urn:microsoft.com/office/officeart/2005/8/layout/pList1"/>
    <dgm:cxn modelId="{B2B6BA0B-34A6-4467-9911-1393D97336D8}" type="presParOf" srcId="{AC28C3EB-F795-4A91-9DC8-943A5CEE2C07}" destId="{06D552D3-D116-4907-A497-E376C9C751AD}" srcOrd="3" destOrd="0" presId="urn:microsoft.com/office/officeart/2005/8/layout/pList1"/>
    <dgm:cxn modelId="{EE5E5EE6-5FB1-411F-B9DF-D09365F4CF39}" type="presParOf" srcId="{AC28C3EB-F795-4A91-9DC8-943A5CEE2C07}" destId="{DD312E4E-875F-42B4-9680-7422C6BBF6EB}" srcOrd="4" destOrd="0" presId="urn:microsoft.com/office/officeart/2005/8/layout/pList1"/>
    <dgm:cxn modelId="{21FF808A-03AA-4ADB-8492-6D5B4718E305}" type="presParOf" srcId="{DD312E4E-875F-42B4-9680-7422C6BBF6EB}" destId="{A3C75AC5-D96D-4887-9307-A038307C090A}" srcOrd="0" destOrd="0" presId="urn:microsoft.com/office/officeart/2005/8/layout/pList1"/>
    <dgm:cxn modelId="{AA992946-D724-4104-8832-B269B3EBD78F}" type="presParOf" srcId="{DD312E4E-875F-42B4-9680-7422C6BBF6EB}" destId="{5072CBF7-0517-4FB7-A587-964B3E6EB399}" srcOrd="1" destOrd="0" presId="urn:microsoft.com/office/officeart/2005/8/layout/pList1"/>
    <dgm:cxn modelId="{DD334698-AB6A-4251-8A4B-751DC7684788}" type="presParOf" srcId="{AC28C3EB-F795-4A91-9DC8-943A5CEE2C07}" destId="{279916B6-9B93-40F1-B9A6-0DBD84F79BD4}" srcOrd="5" destOrd="0" presId="urn:microsoft.com/office/officeart/2005/8/layout/pList1"/>
    <dgm:cxn modelId="{F0FF0E0C-275C-48E1-B5E5-1285045114CE}" type="presParOf" srcId="{AC28C3EB-F795-4A91-9DC8-943A5CEE2C07}" destId="{DC997E3F-3864-4746-998C-B1CE8000DC39}" srcOrd="6" destOrd="0" presId="urn:microsoft.com/office/officeart/2005/8/layout/pList1"/>
    <dgm:cxn modelId="{20F041B3-50A8-4D5D-B5D0-184BEAA4EB1E}" type="presParOf" srcId="{DC997E3F-3864-4746-998C-B1CE8000DC39}" destId="{6E1B451D-C3D2-4BAE-82E4-D44460358BC7}" srcOrd="0" destOrd="0" presId="urn:microsoft.com/office/officeart/2005/8/layout/pList1"/>
    <dgm:cxn modelId="{4257091E-3F52-413C-AF99-DC6057F17BEA}" type="presParOf" srcId="{DC997E3F-3864-4746-998C-B1CE8000DC39}" destId="{EA97CACB-7088-407B-A124-67BF592D5FCA}" srcOrd="1" destOrd="0" presId="urn:microsoft.com/office/officeart/2005/8/layout/pList1"/>
    <dgm:cxn modelId="{7BFA43BD-6D7C-4AB8-8290-36538E2B698A}" type="presParOf" srcId="{AC28C3EB-F795-4A91-9DC8-943A5CEE2C07}" destId="{C6480842-2905-4143-BF19-D248AAB2BE10}" srcOrd="7" destOrd="0" presId="urn:microsoft.com/office/officeart/2005/8/layout/pList1"/>
    <dgm:cxn modelId="{9175FDD8-31A0-4EC1-8C3D-72C3B1EFEE25}" type="presParOf" srcId="{AC28C3EB-F795-4A91-9DC8-943A5CEE2C07}" destId="{FBC16CD5-DB7F-453F-9058-FD25DE791D5F}" srcOrd="8" destOrd="0" presId="urn:microsoft.com/office/officeart/2005/8/layout/pList1"/>
    <dgm:cxn modelId="{1DC4DDC5-B670-4BCA-AD86-806C56C4AB5B}" type="presParOf" srcId="{FBC16CD5-DB7F-453F-9058-FD25DE791D5F}" destId="{6E80741B-954C-4DCE-8084-B9EAA4EF87D3}" srcOrd="0" destOrd="0" presId="urn:microsoft.com/office/officeart/2005/8/layout/pList1"/>
    <dgm:cxn modelId="{7B7EBF95-386E-4C4C-A610-492A0EF7C5ED}" type="presParOf" srcId="{FBC16CD5-DB7F-453F-9058-FD25DE791D5F}" destId="{544211C1-95A0-4AC0-B871-2E4E7FAA68F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B899F-1DD8-4063-9708-17AF75E5AD9F}" type="doc">
      <dgm:prSet loTypeId="urn:microsoft.com/office/officeart/2005/8/layout/vList4" loCatId="list" qsTypeId="urn:microsoft.com/office/officeart/2005/8/quickstyle/simple2" qsCatId="simple" csTypeId="urn:microsoft.com/office/officeart/2005/8/colors/colorful3" csCatId="colorful" phldr="1"/>
      <dgm:spPr/>
      <dgm:t>
        <a:bodyPr/>
        <a:lstStyle/>
        <a:p>
          <a:endParaRPr lang="en-MY"/>
        </a:p>
      </dgm:t>
    </dgm:pt>
    <dgm:pt modelId="{C7343BAF-9B03-4C55-A209-9C3857A31BDA}">
      <dgm:prSet/>
      <dgm:spPr/>
      <dgm:t>
        <a:bodyPr/>
        <a:lstStyle/>
        <a:p>
          <a:pPr algn="just"/>
          <a:r>
            <a:rPr lang="en-US" b="1" i="0" dirty="0"/>
            <a:t>Cyber hygiene </a:t>
          </a:r>
          <a:r>
            <a:rPr lang="en-US" b="0" i="0" dirty="0"/>
            <a:t>refers to the collection of regular best practices that an organization undertakes that maintain system health and improve cybersecurity.</a:t>
          </a:r>
          <a:r>
            <a:rPr lang="en-US" b="0" i="0" baseline="0" dirty="0"/>
            <a:t> The term </a:t>
          </a:r>
          <a:r>
            <a:rPr lang="en-US" b="1" i="0" baseline="0" dirty="0"/>
            <a:t>cyber hygiene </a:t>
          </a:r>
          <a:r>
            <a:rPr lang="en-US" b="0" i="0" baseline="0" dirty="0"/>
            <a:t>was coined by Vinton Cerf, an Internet pioneer, who used that the expression in his statement to the </a:t>
          </a:r>
          <a:r>
            <a:rPr lang="en-US" b="1" i="1" baseline="0" dirty="0"/>
            <a:t>United States Congress Joint Economic Committee on 23 February 2000:</a:t>
          </a:r>
          <a:endParaRPr lang="en-MY" dirty="0"/>
        </a:p>
      </dgm:t>
    </dgm:pt>
    <dgm:pt modelId="{E5D26740-05EC-4926-8198-A9E1C221A789}" type="parTrans" cxnId="{60940C6A-3640-4E91-A03D-47C47F5F70AD}">
      <dgm:prSet/>
      <dgm:spPr/>
      <dgm:t>
        <a:bodyPr/>
        <a:lstStyle/>
        <a:p>
          <a:endParaRPr lang="en-MY"/>
        </a:p>
      </dgm:t>
    </dgm:pt>
    <dgm:pt modelId="{BE5C21E5-7157-4DCF-B3E9-8DED29C2D864}" type="sibTrans" cxnId="{60940C6A-3640-4E91-A03D-47C47F5F70AD}">
      <dgm:prSet/>
      <dgm:spPr/>
      <dgm:t>
        <a:bodyPr/>
        <a:lstStyle/>
        <a:p>
          <a:endParaRPr lang="en-MY"/>
        </a:p>
      </dgm:t>
    </dgm:pt>
    <dgm:pt modelId="{BB2CA13E-3A5D-4A5A-97B4-8540F91BBB1E}">
      <dgm:prSet/>
      <dgm:spPr/>
      <dgm:t>
        <a:bodyPr/>
        <a:lstStyle/>
        <a:p>
          <a:pPr algn="l"/>
          <a:r>
            <a:rPr lang="en-US" b="0" i="1" baseline="0" dirty="0"/>
            <a:t>“It is my judgment that the Internet itself is for the most part secure, though there are steps we know can be taken to improve security and resilience. Most of the vulnerabilities arise from those who use the Internet--companies, governments, academic institutions, and individuals alike--but who do not practice what I refer to as good </a:t>
          </a:r>
          <a:r>
            <a:rPr lang="en-US" b="1" i="1" baseline="0" dirty="0"/>
            <a:t>cyber hygiene</a:t>
          </a:r>
          <a:r>
            <a:rPr lang="en-US" b="0" i="1" baseline="0" dirty="0"/>
            <a:t>. They are not sufficiently sensitive to the need to protect the security of the Internet community of which they are a part. The openness of the Internet is both its blessing and its curse when it comes to security.”</a:t>
          </a:r>
          <a:endParaRPr lang="en-MY" dirty="0"/>
        </a:p>
      </dgm:t>
    </dgm:pt>
    <dgm:pt modelId="{3F329A7D-BA2C-4A4A-BA05-8990813718C5}" type="parTrans" cxnId="{4062B76A-E5FE-406A-915E-7782DC52A729}">
      <dgm:prSet/>
      <dgm:spPr/>
      <dgm:t>
        <a:bodyPr/>
        <a:lstStyle/>
        <a:p>
          <a:endParaRPr lang="en-MY"/>
        </a:p>
      </dgm:t>
    </dgm:pt>
    <dgm:pt modelId="{4ADF24A3-79BC-4E40-BD03-FDB9CA6C4890}" type="sibTrans" cxnId="{4062B76A-E5FE-406A-915E-7782DC52A729}">
      <dgm:prSet/>
      <dgm:spPr/>
      <dgm:t>
        <a:bodyPr/>
        <a:lstStyle/>
        <a:p>
          <a:endParaRPr lang="en-MY"/>
        </a:p>
      </dgm:t>
    </dgm:pt>
    <dgm:pt modelId="{D971A3C5-F285-41A7-B83C-070E45469716}">
      <dgm:prSet/>
      <dgm:spPr/>
      <dgm:t>
        <a:bodyPr/>
        <a:lstStyle/>
        <a:p>
          <a:pPr algn="just"/>
          <a:r>
            <a:rPr lang="en-US" b="0" i="0" dirty="0"/>
            <a:t>The </a:t>
          </a:r>
          <a:r>
            <a:rPr lang="en-US" b="1" i="1" dirty="0"/>
            <a:t>European Union's Agency for Network and Information Security (ENISA) </a:t>
          </a:r>
          <a:r>
            <a:rPr lang="en-US" b="0" i="0" dirty="0"/>
            <a:t>states that "cyber hygiene should be viewed in the same manner as personal hygiene and, once properly integrated into an organization will be simple daily routines, good behaviors, and occasional checkups to make sure the organization's online health is in optimum condition". </a:t>
          </a:r>
          <a:endParaRPr lang="en-MY" dirty="0"/>
        </a:p>
      </dgm:t>
    </dgm:pt>
    <dgm:pt modelId="{5E09D041-2F6D-4199-97A3-1122613F4D72}" type="parTrans" cxnId="{6C0A1E92-0772-4813-A769-6F5FEC3F9CAC}">
      <dgm:prSet/>
      <dgm:spPr/>
      <dgm:t>
        <a:bodyPr/>
        <a:lstStyle/>
        <a:p>
          <a:endParaRPr lang="en-MY"/>
        </a:p>
      </dgm:t>
    </dgm:pt>
    <dgm:pt modelId="{B238B57D-1005-473E-B8A5-3F62188EED81}" type="sibTrans" cxnId="{6C0A1E92-0772-4813-A769-6F5FEC3F9CAC}">
      <dgm:prSet/>
      <dgm:spPr/>
      <dgm:t>
        <a:bodyPr/>
        <a:lstStyle/>
        <a:p>
          <a:endParaRPr lang="en-MY"/>
        </a:p>
      </dgm:t>
    </dgm:pt>
    <dgm:pt modelId="{31E62B5A-7E28-44BC-BC0D-B26F02E98B13}" type="pres">
      <dgm:prSet presAssocID="{32CB899F-1DD8-4063-9708-17AF75E5AD9F}" presName="linear" presStyleCnt="0">
        <dgm:presLayoutVars>
          <dgm:dir/>
          <dgm:resizeHandles val="exact"/>
        </dgm:presLayoutVars>
      </dgm:prSet>
      <dgm:spPr/>
    </dgm:pt>
    <dgm:pt modelId="{37AB879F-8C92-4F5B-9FC2-6AFC5E6BD8BE}" type="pres">
      <dgm:prSet presAssocID="{C7343BAF-9B03-4C55-A209-9C3857A31BDA}" presName="comp" presStyleCnt="0"/>
      <dgm:spPr/>
    </dgm:pt>
    <dgm:pt modelId="{E4A47DE9-210A-493C-BE52-C3A1E687C598}" type="pres">
      <dgm:prSet presAssocID="{C7343BAF-9B03-4C55-A209-9C3857A31BDA}" presName="box" presStyleLbl="node1" presStyleIdx="0" presStyleCnt="2"/>
      <dgm:spPr/>
    </dgm:pt>
    <dgm:pt modelId="{3CE8975C-8B6C-49D5-A3EE-B95B3ED402F4}" type="pres">
      <dgm:prSet presAssocID="{C7343BAF-9B03-4C55-A209-9C3857A31BDA}" presName="img" presStyleLbl="fgImgPlace1" presStyleIdx="0" presStyleCnt="2" custScaleX="85018" custScaleY="103898" custLinFactNeighborX="2080" custLinFactNeighborY="-828"/>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Face with mask with solid fill"/>
        </a:ext>
      </dgm:extLst>
    </dgm:pt>
    <dgm:pt modelId="{2A238D48-13F5-483C-AA6A-727B9A2B653C}" type="pres">
      <dgm:prSet presAssocID="{C7343BAF-9B03-4C55-A209-9C3857A31BDA}" presName="text" presStyleLbl="node1" presStyleIdx="0" presStyleCnt="2">
        <dgm:presLayoutVars>
          <dgm:bulletEnabled val="1"/>
        </dgm:presLayoutVars>
      </dgm:prSet>
      <dgm:spPr/>
    </dgm:pt>
    <dgm:pt modelId="{EEE6926D-3810-4908-AB62-D42FC5AB0FC2}" type="pres">
      <dgm:prSet presAssocID="{BE5C21E5-7157-4DCF-B3E9-8DED29C2D864}" presName="spacer" presStyleCnt="0"/>
      <dgm:spPr/>
    </dgm:pt>
    <dgm:pt modelId="{1B3319E2-908E-4A6B-8372-DA2187D18C13}" type="pres">
      <dgm:prSet presAssocID="{D971A3C5-F285-41A7-B83C-070E45469716}" presName="comp" presStyleCnt="0"/>
      <dgm:spPr/>
    </dgm:pt>
    <dgm:pt modelId="{E2BE240E-8510-4EA9-B4CE-B9F75A046737}" type="pres">
      <dgm:prSet presAssocID="{D971A3C5-F285-41A7-B83C-070E45469716}" presName="box" presStyleLbl="node1" presStyleIdx="1" presStyleCnt="2"/>
      <dgm:spPr/>
    </dgm:pt>
    <dgm:pt modelId="{853AA3CE-06DC-48F2-81B5-DBFA4FC04ADD}" type="pres">
      <dgm:prSet presAssocID="{D971A3C5-F285-41A7-B83C-070E45469716}" presName="img" presStyleLbl="fgImgPlace1" presStyleIdx="1" presStyleCnt="2" custScaleX="87107" custScaleY="10164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Handwashing with solid fill"/>
        </a:ext>
      </dgm:extLst>
    </dgm:pt>
    <dgm:pt modelId="{E9498BEC-4376-49F8-97CB-CA4DAE81B289}" type="pres">
      <dgm:prSet presAssocID="{D971A3C5-F285-41A7-B83C-070E45469716}" presName="text" presStyleLbl="node1" presStyleIdx="1" presStyleCnt="2">
        <dgm:presLayoutVars>
          <dgm:bulletEnabled val="1"/>
        </dgm:presLayoutVars>
      </dgm:prSet>
      <dgm:spPr/>
    </dgm:pt>
  </dgm:ptLst>
  <dgm:cxnLst>
    <dgm:cxn modelId="{DE834515-1EE2-42D4-A225-0105D98AF030}" type="presOf" srcId="{C7343BAF-9B03-4C55-A209-9C3857A31BDA}" destId="{2A238D48-13F5-483C-AA6A-727B9A2B653C}" srcOrd="1" destOrd="0" presId="urn:microsoft.com/office/officeart/2005/8/layout/vList4"/>
    <dgm:cxn modelId="{60940C6A-3640-4E91-A03D-47C47F5F70AD}" srcId="{32CB899F-1DD8-4063-9708-17AF75E5AD9F}" destId="{C7343BAF-9B03-4C55-A209-9C3857A31BDA}" srcOrd="0" destOrd="0" parTransId="{E5D26740-05EC-4926-8198-A9E1C221A789}" sibTransId="{BE5C21E5-7157-4DCF-B3E9-8DED29C2D864}"/>
    <dgm:cxn modelId="{4062B76A-E5FE-406A-915E-7782DC52A729}" srcId="{C7343BAF-9B03-4C55-A209-9C3857A31BDA}" destId="{BB2CA13E-3A5D-4A5A-97B4-8540F91BBB1E}" srcOrd="0" destOrd="0" parTransId="{3F329A7D-BA2C-4A4A-BA05-8990813718C5}" sibTransId="{4ADF24A3-79BC-4E40-BD03-FDB9CA6C4890}"/>
    <dgm:cxn modelId="{72C3FB72-7337-4D0F-9E39-48FEC995394D}" type="presOf" srcId="{C7343BAF-9B03-4C55-A209-9C3857A31BDA}" destId="{E4A47DE9-210A-493C-BE52-C3A1E687C598}" srcOrd="0" destOrd="0" presId="urn:microsoft.com/office/officeart/2005/8/layout/vList4"/>
    <dgm:cxn modelId="{3408E878-2806-44EA-AE69-D8ED0E9A0E2E}" type="presOf" srcId="{BB2CA13E-3A5D-4A5A-97B4-8540F91BBB1E}" destId="{2A238D48-13F5-483C-AA6A-727B9A2B653C}" srcOrd="1" destOrd="1" presId="urn:microsoft.com/office/officeart/2005/8/layout/vList4"/>
    <dgm:cxn modelId="{6C0A1E92-0772-4813-A769-6F5FEC3F9CAC}" srcId="{32CB899F-1DD8-4063-9708-17AF75E5AD9F}" destId="{D971A3C5-F285-41A7-B83C-070E45469716}" srcOrd="1" destOrd="0" parTransId="{5E09D041-2F6D-4199-97A3-1122613F4D72}" sibTransId="{B238B57D-1005-473E-B8A5-3F62188EED81}"/>
    <dgm:cxn modelId="{74C2B896-62FC-43CF-AF78-5E0D36C9CA4B}" type="presOf" srcId="{32CB899F-1DD8-4063-9708-17AF75E5AD9F}" destId="{31E62B5A-7E28-44BC-BC0D-B26F02E98B13}" srcOrd="0" destOrd="0" presId="urn:microsoft.com/office/officeart/2005/8/layout/vList4"/>
    <dgm:cxn modelId="{3E23CBA1-5B2A-4273-B810-570995C3B7BA}" type="presOf" srcId="{D971A3C5-F285-41A7-B83C-070E45469716}" destId="{E9498BEC-4376-49F8-97CB-CA4DAE81B289}" srcOrd="1" destOrd="0" presId="urn:microsoft.com/office/officeart/2005/8/layout/vList4"/>
    <dgm:cxn modelId="{A6B920C5-D746-4A36-B79E-87F14A1EA90B}" type="presOf" srcId="{D971A3C5-F285-41A7-B83C-070E45469716}" destId="{E2BE240E-8510-4EA9-B4CE-B9F75A046737}" srcOrd="0" destOrd="0" presId="urn:microsoft.com/office/officeart/2005/8/layout/vList4"/>
    <dgm:cxn modelId="{E9994BCC-3DE1-4929-931C-C7390BD94A76}" type="presOf" srcId="{BB2CA13E-3A5D-4A5A-97B4-8540F91BBB1E}" destId="{E4A47DE9-210A-493C-BE52-C3A1E687C598}" srcOrd="0" destOrd="1" presId="urn:microsoft.com/office/officeart/2005/8/layout/vList4"/>
    <dgm:cxn modelId="{9F92830C-CB66-44D1-B988-3C7F6871BEFF}" type="presParOf" srcId="{31E62B5A-7E28-44BC-BC0D-B26F02E98B13}" destId="{37AB879F-8C92-4F5B-9FC2-6AFC5E6BD8BE}" srcOrd="0" destOrd="0" presId="urn:microsoft.com/office/officeart/2005/8/layout/vList4"/>
    <dgm:cxn modelId="{617B1947-44D4-424D-83CE-1D85D8D87512}" type="presParOf" srcId="{37AB879F-8C92-4F5B-9FC2-6AFC5E6BD8BE}" destId="{E4A47DE9-210A-493C-BE52-C3A1E687C598}" srcOrd="0" destOrd="0" presId="urn:microsoft.com/office/officeart/2005/8/layout/vList4"/>
    <dgm:cxn modelId="{E11D311F-DE66-496B-99F8-6880BDB87358}" type="presParOf" srcId="{37AB879F-8C92-4F5B-9FC2-6AFC5E6BD8BE}" destId="{3CE8975C-8B6C-49D5-A3EE-B95B3ED402F4}" srcOrd="1" destOrd="0" presId="urn:microsoft.com/office/officeart/2005/8/layout/vList4"/>
    <dgm:cxn modelId="{CFA4F9EA-BF54-400A-9CD3-EE0892AB5921}" type="presParOf" srcId="{37AB879F-8C92-4F5B-9FC2-6AFC5E6BD8BE}" destId="{2A238D48-13F5-483C-AA6A-727B9A2B653C}" srcOrd="2" destOrd="0" presId="urn:microsoft.com/office/officeart/2005/8/layout/vList4"/>
    <dgm:cxn modelId="{62ADFE80-311E-42EA-AC07-BAABA532D4F9}" type="presParOf" srcId="{31E62B5A-7E28-44BC-BC0D-B26F02E98B13}" destId="{EEE6926D-3810-4908-AB62-D42FC5AB0FC2}" srcOrd="1" destOrd="0" presId="urn:microsoft.com/office/officeart/2005/8/layout/vList4"/>
    <dgm:cxn modelId="{0FED05BC-5172-4DD6-BED1-BB9004D7F014}" type="presParOf" srcId="{31E62B5A-7E28-44BC-BC0D-B26F02E98B13}" destId="{1B3319E2-908E-4A6B-8372-DA2187D18C13}" srcOrd="2" destOrd="0" presId="urn:microsoft.com/office/officeart/2005/8/layout/vList4"/>
    <dgm:cxn modelId="{A2D8E928-2218-4F5D-AC48-D721F51761F1}" type="presParOf" srcId="{1B3319E2-908E-4A6B-8372-DA2187D18C13}" destId="{E2BE240E-8510-4EA9-B4CE-B9F75A046737}" srcOrd="0" destOrd="0" presId="urn:microsoft.com/office/officeart/2005/8/layout/vList4"/>
    <dgm:cxn modelId="{E278A509-8B06-4BE4-AFC4-DC9095818945}" type="presParOf" srcId="{1B3319E2-908E-4A6B-8372-DA2187D18C13}" destId="{853AA3CE-06DC-48F2-81B5-DBFA4FC04ADD}" srcOrd="1" destOrd="0" presId="urn:microsoft.com/office/officeart/2005/8/layout/vList4"/>
    <dgm:cxn modelId="{BF44454B-507F-4DA7-9C0E-91284B2AA4AD}" type="presParOf" srcId="{1B3319E2-908E-4A6B-8372-DA2187D18C13}" destId="{E9498BEC-4376-49F8-97CB-CA4DAE81B28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375049-5F9F-44BC-A451-C6FECE16CFC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MY"/>
        </a:p>
      </dgm:t>
    </dgm:pt>
    <dgm:pt modelId="{0AD4B843-3538-49C1-8598-848F7CD83713}">
      <dgm:prSet/>
      <dgm:spPr/>
      <dgm:t>
        <a:bodyPr/>
        <a:lstStyle/>
        <a:p>
          <a:pPr algn="just"/>
          <a:r>
            <a:rPr lang="en-US" b="0" i="0" dirty="0"/>
            <a:t>Various nations have their own recommendations and advisories to indicate what should be considered general good cybersecurity practice, such as the NIST Guides for US, Cyber Essentials for UK, Money Authority of Singapore (MAS) Cyber Hygiene Notice for Singapore Financial Institution, etc. In addition, there are various best practice frameworks are available like Center for Internet Security (CIS) Critical Security Controls and ISO27001 which can be used but there is no single standard or commonly agreed-upon mechanism for an organization to assess, evaluate, or demonstrate cyber hygiene. </a:t>
          </a:r>
          <a:endParaRPr lang="en-MY" dirty="0"/>
        </a:p>
      </dgm:t>
    </dgm:pt>
    <dgm:pt modelId="{3C73C36E-2E24-461C-B745-AF4C2CCB5EDD}" type="parTrans" cxnId="{BA9D41D9-A022-4E06-8CA5-D0A2BDBDC6D3}">
      <dgm:prSet/>
      <dgm:spPr/>
      <dgm:t>
        <a:bodyPr/>
        <a:lstStyle/>
        <a:p>
          <a:endParaRPr lang="en-MY"/>
        </a:p>
      </dgm:t>
    </dgm:pt>
    <dgm:pt modelId="{F85D6FCD-7BEB-4A58-B4A2-97DA1E3842A5}" type="sibTrans" cxnId="{BA9D41D9-A022-4E06-8CA5-D0A2BDBDC6D3}">
      <dgm:prSet/>
      <dgm:spPr/>
      <dgm:t>
        <a:bodyPr/>
        <a:lstStyle/>
        <a:p>
          <a:endParaRPr lang="en-MY"/>
        </a:p>
      </dgm:t>
    </dgm:pt>
    <dgm:pt modelId="{7E26C0FD-0637-4281-86F8-BB37D5AFA2C2}" type="pres">
      <dgm:prSet presAssocID="{64375049-5F9F-44BC-A451-C6FECE16CFC1}" presName="linear" presStyleCnt="0">
        <dgm:presLayoutVars>
          <dgm:animLvl val="lvl"/>
          <dgm:resizeHandles val="exact"/>
        </dgm:presLayoutVars>
      </dgm:prSet>
      <dgm:spPr/>
    </dgm:pt>
    <dgm:pt modelId="{B2B97900-21F4-4BB2-A32B-3AE0290D8D91}" type="pres">
      <dgm:prSet presAssocID="{0AD4B843-3538-49C1-8598-848F7CD83713}" presName="parentText" presStyleLbl="node1" presStyleIdx="0" presStyleCnt="1" custScaleX="97352">
        <dgm:presLayoutVars>
          <dgm:chMax val="0"/>
          <dgm:bulletEnabled val="1"/>
        </dgm:presLayoutVars>
      </dgm:prSet>
      <dgm:spPr/>
    </dgm:pt>
  </dgm:ptLst>
  <dgm:cxnLst>
    <dgm:cxn modelId="{E69F3E3E-C7F8-4B2A-BE2C-8B0B3AC4ADB0}" type="presOf" srcId="{64375049-5F9F-44BC-A451-C6FECE16CFC1}" destId="{7E26C0FD-0637-4281-86F8-BB37D5AFA2C2}" srcOrd="0" destOrd="0" presId="urn:microsoft.com/office/officeart/2005/8/layout/vList2"/>
    <dgm:cxn modelId="{B07C106F-C122-4B44-A59E-480D292C9627}" type="presOf" srcId="{0AD4B843-3538-49C1-8598-848F7CD83713}" destId="{B2B97900-21F4-4BB2-A32B-3AE0290D8D91}" srcOrd="0" destOrd="0" presId="urn:microsoft.com/office/officeart/2005/8/layout/vList2"/>
    <dgm:cxn modelId="{BA9D41D9-A022-4E06-8CA5-D0A2BDBDC6D3}" srcId="{64375049-5F9F-44BC-A451-C6FECE16CFC1}" destId="{0AD4B843-3538-49C1-8598-848F7CD83713}" srcOrd="0" destOrd="0" parTransId="{3C73C36E-2E24-461C-B745-AF4C2CCB5EDD}" sibTransId="{F85D6FCD-7BEB-4A58-B4A2-97DA1E3842A5}"/>
    <dgm:cxn modelId="{E5EAB1B4-1111-47B8-9987-3D7F17052DFF}" type="presParOf" srcId="{7E26C0FD-0637-4281-86F8-BB37D5AFA2C2}" destId="{B2B97900-21F4-4BB2-A32B-3AE0290D8D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19FC22-7FFB-463C-9649-B89BD6552940}" type="doc">
      <dgm:prSet loTypeId="urn:microsoft.com/office/officeart/2005/8/layout/bList2" loCatId="list" qsTypeId="urn:microsoft.com/office/officeart/2005/8/quickstyle/simple1" qsCatId="simple" csTypeId="urn:microsoft.com/office/officeart/2005/8/colors/colorful3" csCatId="colorful" phldr="1"/>
      <dgm:spPr/>
      <dgm:t>
        <a:bodyPr/>
        <a:lstStyle/>
        <a:p>
          <a:endParaRPr lang="en-MY"/>
        </a:p>
      </dgm:t>
    </dgm:pt>
    <dgm:pt modelId="{E1AD3D84-3967-413D-87E1-648928F88B32}">
      <dgm:prSet phldrT="[Text]"/>
      <dgm:spPr/>
      <dgm:t>
        <a:bodyPr/>
        <a:lstStyle/>
        <a:p>
          <a:r>
            <a:rPr lang="en-US" dirty="0"/>
            <a:t>NIST</a:t>
          </a:r>
          <a:endParaRPr lang="en-MY" dirty="0"/>
        </a:p>
      </dgm:t>
    </dgm:pt>
    <dgm:pt modelId="{4DC2705E-701B-4C3E-B0F5-BF46F9C0BDF6}" type="parTrans" cxnId="{2B94DCAA-1B6E-400D-BB41-7221CD81A836}">
      <dgm:prSet/>
      <dgm:spPr/>
      <dgm:t>
        <a:bodyPr/>
        <a:lstStyle/>
        <a:p>
          <a:endParaRPr lang="en-MY"/>
        </a:p>
      </dgm:t>
    </dgm:pt>
    <dgm:pt modelId="{106133D2-8140-4753-BB36-96C4B7E9DA7C}" type="sibTrans" cxnId="{2B94DCAA-1B6E-400D-BB41-7221CD81A836}">
      <dgm:prSet/>
      <dgm:spPr/>
      <dgm:t>
        <a:bodyPr/>
        <a:lstStyle/>
        <a:p>
          <a:endParaRPr lang="en-MY"/>
        </a:p>
      </dgm:t>
    </dgm:pt>
    <dgm:pt modelId="{A32C86D8-00A2-4BB8-A4DE-E9085F7FC5C7}">
      <dgm:prSet phldrT="[Text]" custT="1"/>
      <dgm:spPr/>
      <dgm:t>
        <a:bodyPr/>
        <a:lstStyle/>
        <a:p>
          <a:r>
            <a:rPr lang="en-US" sz="1800" dirty="0"/>
            <a:t>Network Protection</a:t>
          </a:r>
          <a:endParaRPr lang="en-MY" sz="1800" dirty="0"/>
        </a:p>
      </dgm:t>
    </dgm:pt>
    <dgm:pt modelId="{C1AB1B97-CCB4-42A8-99A3-0942EFD8F38B}" type="parTrans" cxnId="{9490E3CB-342A-44F7-8114-2B92542C087D}">
      <dgm:prSet/>
      <dgm:spPr/>
      <dgm:t>
        <a:bodyPr/>
        <a:lstStyle/>
        <a:p>
          <a:endParaRPr lang="en-MY"/>
        </a:p>
      </dgm:t>
    </dgm:pt>
    <dgm:pt modelId="{5EECF9F8-EB4E-4A98-A445-7E3710D256FD}" type="sibTrans" cxnId="{9490E3CB-342A-44F7-8114-2B92542C087D}">
      <dgm:prSet/>
      <dgm:spPr/>
      <dgm:t>
        <a:bodyPr/>
        <a:lstStyle/>
        <a:p>
          <a:endParaRPr lang="en-MY"/>
        </a:p>
      </dgm:t>
    </dgm:pt>
    <dgm:pt modelId="{D20076CC-0EF4-4D66-9A74-59E634CD80CA}">
      <dgm:prSet phldrT="[Text]" custT="1"/>
      <dgm:spPr/>
      <dgm:t>
        <a:bodyPr/>
        <a:lstStyle/>
        <a:p>
          <a:r>
            <a:rPr lang="en-US" sz="1800" dirty="0"/>
            <a:t>People Protection</a:t>
          </a:r>
          <a:endParaRPr lang="en-MY" sz="1800" dirty="0"/>
        </a:p>
      </dgm:t>
    </dgm:pt>
    <dgm:pt modelId="{8BD20C57-E262-41C3-88DC-99A99532C0C5}" type="parTrans" cxnId="{D81DF35F-F072-43AC-80B3-F1CFFD0D2366}">
      <dgm:prSet/>
      <dgm:spPr/>
      <dgm:t>
        <a:bodyPr/>
        <a:lstStyle/>
        <a:p>
          <a:endParaRPr lang="en-MY"/>
        </a:p>
      </dgm:t>
    </dgm:pt>
    <dgm:pt modelId="{F9E6DB8F-522D-463F-B9B6-29FC1C585633}" type="sibTrans" cxnId="{D81DF35F-F072-43AC-80B3-F1CFFD0D2366}">
      <dgm:prSet/>
      <dgm:spPr/>
      <dgm:t>
        <a:bodyPr/>
        <a:lstStyle/>
        <a:p>
          <a:endParaRPr lang="en-MY"/>
        </a:p>
      </dgm:t>
    </dgm:pt>
    <dgm:pt modelId="{ED927BE5-639E-4797-8C88-729008DCB42F}">
      <dgm:prSet phldrT="[Text]"/>
      <dgm:spPr/>
      <dgm:t>
        <a:bodyPr/>
        <a:lstStyle/>
        <a:p>
          <a:r>
            <a:rPr lang="en-US" dirty="0"/>
            <a:t>Cyber Essentials</a:t>
          </a:r>
          <a:endParaRPr lang="en-MY" dirty="0"/>
        </a:p>
      </dgm:t>
    </dgm:pt>
    <dgm:pt modelId="{A782A0A9-10F9-4514-A96A-EEC8185BD8A2}" type="parTrans" cxnId="{0D73FA21-A34E-416B-8F2D-718BFE137356}">
      <dgm:prSet/>
      <dgm:spPr/>
      <dgm:t>
        <a:bodyPr/>
        <a:lstStyle/>
        <a:p>
          <a:endParaRPr lang="en-MY"/>
        </a:p>
      </dgm:t>
    </dgm:pt>
    <dgm:pt modelId="{4657A011-B233-4B28-95B4-90CB85D50AB6}" type="sibTrans" cxnId="{0D73FA21-A34E-416B-8F2D-718BFE137356}">
      <dgm:prSet/>
      <dgm:spPr/>
      <dgm:t>
        <a:bodyPr/>
        <a:lstStyle/>
        <a:p>
          <a:endParaRPr lang="en-MY"/>
        </a:p>
      </dgm:t>
    </dgm:pt>
    <dgm:pt modelId="{F91A2B01-F926-4021-8DBF-44AB906F9E71}">
      <dgm:prSet phldrT="[Text]" custT="1"/>
      <dgm:spPr/>
      <dgm:t>
        <a:bodyPr/>
        <a:lstStyle/>
        <a:p>
          <a:r>
            <a:rPr lang="en-US" sz="1800" dirty="0"/>
            <a:t>Firewall</a:t>
          </a:r>
          <a:endParaRPr lang="en-MY" sz="1800" dirty="0"/>
        </a:p>
      </dgm:t>
    </dgm:pt>
    <dgm:pt modelId="{BD0FA480-08D0-467E-A880-E28741A5A0FF}" type="parTrans" cxnId="{BC89CB9D-2AC0-4FA3-92CB-B8ABC574AE23}">
      <dgm:prSet/>
      <dgm:spPr/>
      <dgm:t>
        <a:bodyPr/>
        <a:lstStyle/>
        <a:p>
          <a:endParaRPr lang="en-MY"/>
        </a:p>
      </dgm:t>
    </dgm:pt>
    <dgm:pt modelId="{E626F574-F6EE-4CE2-851F-616172B5A5F4}" type="sibTrans" cxnId="{BC89CB9D-2AC0-4FA3-92CB-B8ABC574AE23}">
      <dgm:prSet/>
      <dgm:spPr/>
      <dgm:t>
        <a:bodyPr/>
        <a:lstStyle/>
        <a:p>
          <a:endParaRPr lang="en-MY"/>
        </a:p>
      </dgm:t>
    </dgm:pt>
    <dgm:pt modelId="{968B672C-55A1-4B5F-AA38-FEC45978FA01}">
      <dgm:prSet phldrT="[Text]" custT="1"/>
      <dgm:spPr/>
      <dgm:t>
        <a:bodyPr/>
        <a:lstStyle/>
        <a:p>
          <a:r>
            <a:rPr lang="en-US" sz="1800" dirty="0"/>
            <a:t>Secure configuration</a:t>
          </a:r>
          <a:endParaRPr lang="en-MY" sz="1800" dirty="0"/>
        </a:p>
      </dgm:t>
    </dgm:pt>
    <dgm:pt modelId="{86134E2E-A05F-49BC-A960-0B2C21962570}" type="parTrans" cxnId="{46561714-6601-4C9C-9EFE-AE2AA9362D15}">
      <dgm:prSet/>
      <dgm:spPr/>
      <dgm:t>
        <a:bodyPr/>
        <a:lstStyle/>
        <a:p>
          <a:endParaRPr lang="en-MY"/>
        </a:p>
      </dgm:t>
    </dgm:pt>
    <dgm:pt modelId="{20DF5494-3BC8-47D5-A8E4-55EC2862C3CC}" type="sibTrans" cxnId="{46561714-6601-4C9C-9EFE-AE2AA9362D15}">
      <dgm:prSet/>
      <dgm:spPr/>
      <dgm:t>
        <a:bodyPr/>
        <a:lstStyle/>
        <a:p>
          <a:endParaRPr lang="en-MY"/>
        </a:p>
      </dgm:t>
    </dgm:pt>
    <dgm:pt modelId="{40929389-0A74-4FF4-A1A9-C86B3420E23F}">
      <dgm:prSet phldrT="[Text]"/>
      <dgm:spPr/>
      <dgm:t>
        <a:bodyPr/>
        <a:lstStyle/>
        <a:p>
          <a:r>
            <a:rPr lang="en-US" dirty="0"/>
            <a:t>MAS </a:t>
          </a:r>
          <a:endParaRPr lang="en-MY" dirty="0"/>
        </a:p>
      </dgm:t>
    </dgm:pt>
    <dgm:pt modelId="{F08F3D3B-FFFF-492E-8E36-348CCF1A7A6D}" type="parTrans" cxnId="{4975C6F5-F9F0-4DB6-95F9-EB2AF5DAAB5C}">
      <dgm:prSet/>
      <dgm:spPr/>
      <dgm:t>
        <a:bodyPr/>
        <a:lstStyle/>
        <a:p>
          <a:endParaRPr lang="en-MY"/>
        </a:p>
      </dgm:t>
    </dgm:pt>
    <dgm:pt modelId="{AE479270-5843-4F78-B574-30E7908B993C}" type="sibTrans" cxnId="{4975C6F5-F9F0-4DB6-95F9-EB2AF5DAAB5C}">
      <dgm:prSet/>
      <dgm:spPr/>
      <dgm:t>
        <a:bodyPr/>
        <a:lstStyle/>
        <a:p>
          <a:endParaRPr lang="en-MY"/>
        </a:p>
      </dgm:t>
    </dgm:pt>
    <dgm:pt modelId="{D001316E-E009-4A0C-8A7D-BAC9AD30D937}">
      <dgm:prSet phldrT="[Text]" custT="1"/>
      <dgm:spPr/>
      <dgm:t>
        <a:bodyPr/>
        <a:lstStyle/>
        <a:p>
          <a:r>
            <a:rPr lang="en-US" sz="1400" dirty="0"/>
            <a:t>Securing administrative accounts</a:t>
          </a:r>
          <a:endParaRPr lang="en-MY" sz="1400" dirty="0"/>
        </a:p>
      </dgm:t>
    </dgm:pt>
    <dgm:pt modelId="{27A696E0-94B9-4CBC-A98C-1AAD9DA96B3D}" type="parTrans" cxnId="{0B5BB429-A1C9-45F0-A6C0-555BC0002551}">
      <dgm:prSet/>
      <dgm:spPr/>
      <dgm:t>
        <a:bodyPr/>
        <a:lstStyle/>
        <a:p>
          <a:endParaRPr lang="en-MY"/>
        </a:p>
      </dgm:t>
    </dgm:pt>
    <dgm:pt modelId="{C1AE0683-504D-4DBB-98A3-A96537FA21C9}" type="sibTrans" cxnId="{0B5BB429-A1C9-45F0-A6C0-555BC0002551}">
      <dgm:prSet/>
      <dgm:spPr/>
      <dgm:t>
        <a:bodyPr/>
        <a:lstStyle/>
        <a:p>
          <a:endParaRPr lang="en-MY"/>
        </a:p>
      </dgm:t>
    </dgm:pt>
    <dgm:pt modelId="{32372DD6-35E1-4722-AAD6-8391C3689200}">
      <dgm:prSet phldrT="[Text]" custT="1"/>
      <dgm:spPr/>
      <dgm:t>
        <a:bodyPr/>
        <a:lstStyle/>
        <a:p>
          <a:r>
            <a:rPr lang="en-US" sz="1400" dirty="0"/>
            <a:t>Establishing written security standards</a:t>
          </a:r>
          <a:endParaRPr lang="en-MY" sz="1400" dirty="0"/>
        </a:p>
      </dgm:t>
    </dgm:pt>
    <dgm:pt modelId="{A65C40DF-0213-41D0-8799-B1856F9871D8}" type="parTrans" cxnId="{5ACFF3A0-621E-49AF-A5BE-A4829269AC06}">
      <dgm:prSet/>
      <dgm:spPr/>
      <dgm:t>
        <a:bodyPr/>
        <a:lstStyle/>
        <a:p>
          <a:endParaRPr lang="en-MY"/>
        </a:p>
      </dgm:t>
    </dgm:pt>
    <dgm:pt modelId="{54F43637-B069-4273-B089-D36E5569D0B4}" type="sibTrans" cxnId="{5ACFF3A0-621E-49AF-A5BE-A4829269AC06}">
      <dgm:prSet/>
      <dgm:spPr/>
      <dgm:t>
        <a:bodyPr/>
        <a:lstStyle/>
        <a:p>
          <a:endParaRPr lang="en-MY"/>
        </a:p>
      </dgm:t>
    </dgm:pt>
    <dgm:pt modelId="{09F0CCC4-C6FF-49EA-8D22-917F91BDADFF}">
      <dgm:prSet phldrT="[Text]" custT="1"/>
      <dgm:spPr/>
      <dgm:t>
        <a:bodyPr/>
        <a:lstStyle/>
        <a:p>
          <a:r>
            <a:rPr lang="en-US" sz="1800" dirty="0"/>
            <a:t>Endpoint Protection</a:t>
          </a:r>
          <a:endParaRPr lang="en-MY" sz="1800" dirty="0"/>
        </a:p>
      </dgm:t>
    </dgm:pt>
    <dgm:pt modelId="{CA20BD36-D95D-4879-9E7C-1FDB6643356F}" type="parTrans" cxnId="{A430E1F4-E0A1-4074-823E-1518C5E24A81}">
      <dgm:prSet/>
      <dgm:spPr/>
      <dgm:t>
        <a:bodyPr/>
        <a:lstStyle/>
        <a:p>
          <a:endParaRPr lang="en-MY"/>
        </a:p>
      </dgm:t>
    </dgm:pt>
    <dgm:pt modelId="{5D4CD236-061C-4384-9971-DCB2A0CB6B87}" type="sibTrans" cxnId="{A430E1F4-E0A1-4074-823E-1518C5E24A81}">
      <dgm:prSet/>
      <dgm:spPr/>
      <dgm:t>
        <a:bodyPr/>
        <a:lstStyle/>
        <a:p>
          <a:endParaRPr lang="en-MY"/>
        </a:p>
      </dgm:t>
    </dgm:pt>
    <dgm:pt modelId="{4416182D-6F0B-4946-9B0A-590F567702AA}">
      <dgm:prSet phldrT="[Text]" custT="1"/>
      <dgm:spPr/>
      <dgm:t>
        <a:bodyPr/>
        <a:lstStyle/>
        <a:p>
          <a:r>
            <a:rPr lang="en-US" sz="1800" dirty="0"/>
            <a:t>Facility Protection</a:t>
          </a:r>
          <a:endParaRPr lang="en-MY" sz="1800" dirty="0"/>
        </a:p>
      </dgm:t>
    </dgm:pt>
    <dgm:pt modelId="{655DDF9A-36B9-4AB4-9C78-514E71FFCB62}" type="parTrans" cxnId="{9A9DA902-EF09-406E-9862-BA374CFE1382}">
      <dgm:prSet/>
      <dgm:spPr/>
      <dgm:t>
        <a:bodyPr/>
        <a:lstStyle/>
        <a:p>
          <a:endParaRPr lang="en-MY"/>
        </a:p>
      </dgm:t>
    </dgm:pt>
    <dgm:pt modelId="{B3C25417-8DD6-44D2-9EA5-F81E764432BD}" type="sibTrans" cxnId="{9A9DA902-EF09-406E-9862-BA374CFE1382}">
      <dgm:prSet/>
      <dgm:spPr/>
      <dgm:t>
        <a:bodyPr/>
        <a:lstStyle/>
        <a:p>
          <a:endParaRPr lang="en-MY"/>
        </a:p>
      </dgm:t>
    </dgm:pt>
    <dgm:pt modelId="{50723CD2-1807-4BEA-9C89-0D9C026B4B1F}">
      <dgm:prSet phldrT="[Text]" custT="1"/>
      <dgm:spPr/>
      <dgm:t>
        <a:bodyPr/>
        <a:lstStyle/>
        <a:p>
          <a:r>
            <a:rPr lang="en-US" sz="1800" dirty="0"/>
            <a:t>Secure update management</a:t>
          </a:r>
          <a:endParaRPr lang="en-MY" sz="1800" dirty="0"/>
        </a:p>
      </dgm:t>
    </dgm:pt>
    <dgm:pt modelId="{BCBC1471-2E96-4BB6-96D2-A4B8C8795184}" type="parTrans" cxnId="{E60A554A-6032-4975-9963-FD4642B29F73}">
      <dgm:prSet/>
      <dgm:spPr/>
      <dgm:t>
        <a:bodyPr/>
        <a:lstStyle/>
        <a:p>
          <a:endParaRPr lang="en-MY"/>
        </a:p>
      </dgm:t>
    </dgm:pt>
    <dgm:pt modelId="{EFA0964D-FDBB-46CB-98DE-A03FB7586344}" type="sibTrans" cxnId="{E60A554A-6032-4975-9963-FD4642B29F73}">
      <dgm:prSet/>
      <dgm:spPr/>
      <dgm:t>
        <a:bodyPr/>
        <a:lstStyle/>
        <a:p>
          <a:endParaRPr lang="en-MY"/>
        </a:p>
      </dgm:t>
    </dgm:pt>
    <dgm:pt modelId="{329E91BB-158A-4F22-AC4A-69DCB81BA776}">
      <dgm:prSet phldrT="[Text]" custT="1"/>
      <dgm:spPr/>
      <dgm:t>
        <a:bodyPr/>
        <a:lstStyle/>
        <a:p>
          <a:r>
            <a:rPr lang="en-US" sz="1800" dirty="0"/>
            <a:t>User access control</a:t>
          </a:r>
          <a:endParaRPr lang="en-MY" sz="1800" dirty="0"/>
        </a:p>
      </dgm:t>
    </dgm:pt>
    <dgm:pt modelId="{41634871-A3B4-4CDB-85EE-AC8DDD0F916E}" type="parTrans" cxnId="{672910ED-FEF0-48F8-B94D-16B5189AFEB1}">
      <dgm:prSet/>
      <dgm:spPr/>
      <dgm:t>
        <a:bodyPr/>
        <a:lstStyle/>
        <a:p>
          <a:endParaRPr lang="en-MY"/>
        </a:p>
      </dgm:t>
    </dgm:pt>
    <dgm:pt modelId="{93F380B2-9E0C-49CD-A990-27E648CCD942}" type="sibTrans" cxnId="{672910ED-FEF0-48F8-B94D-16B5189AFEB1}">
      <dgm:prSet/>
      <dgm:spPr/>
      <dgm:t>
        <a:bodyPr/>
        <a:lstStyle/>
        <a:p>
          <a:endParaRPr lang="en-MY"/>
        </a:p>
      </dgm:t>
    </dgm:pt>
    <dgm:pt modelId="{F3222831-7F20-4296-8576-111C09B13EE7}">
      <dgm:prSet phldrT="[Text]" custT="1"/>
      <dgm:spPr/>
      <dgm:t>
        <a:bodyPr/>
        <a:lstStyle/>
        <a:p>
          <a:r>
            <a:rPr lang="en-US" sz="1800" dirty="0"/>
            <a:t>Malware Protection</a:t>
          </a:r>
          <a:endParaRPr lang="en-MY" sz="1800" dirty="0"/>
        </a:p>
      </dgm:t>
    </dgm:pt>
    <dgm:pt modelId="{3E88B2E1-761F-4D77-9AA8-077590F9EDF0}" type="parTrans" cxnId="{0FD6753D-716A-475F-9195-5D11DA26C17B}">
      <dgm:prSet/>
      <dgm:spPr/>
      <dgm:t>
        <a:bodyPr/>
        <a:lstStyle/>
        <a:p>
          <a:endParaRPr lang="en-MY"/>
        </a:p>
      </dgm:t>
    </dgm:pt>
    <dgm:pt modelId="{F42BD98D-6ACA-48AB-98F5-86BBA2B8B879}" type="sibTrans" cxnId="{0FD6753D-716A-475F-9195-5D11DA26C17B}">
      <dgm:prSet/>
      <dgm:spPr/>
      <dgm:t>
        <a:bodyPr/>
        <a:lstStyle/>
        <a:p>
          <a:endParaRPr lang="en-MY"/>
        </a:p>
      </dgm:t>
    </dgm:pt>
    <dgm:pt modelId="{C1FB1169-E811-4E6E-9280-BC09CD75ED2D}">
      <dgm:prSet phldrT="[Text]" custT="1"/>
      <dgm:spPr/>
      <dgm:t>
        <a:bodyPr/>
        <a:lstStyle/>
        <a:p>
          <a:r>
            <a:rPr lang="en-US" sz="1400" dirty="0"/>
            <a:t>Applying security patching</a:t>
          </a:r>
          <a:endParaRPr lang="en-MY" sz="1400" dirty="0"/>
        </a:p>
      </dgm:t>
    </dgm:pt>
    <dgm:pt modelId="{A1F1D474-29E5-469A-AA7B-80E5DFC58651}" type="parTrans" cxnId="{B333D3B4-B8F1-4EFE-BFD5-F1A13FDEADCD}">
      <dgm:prSet/>
      <dgm:spPr/>
      <dgm:t>
        <a:bodyPr/>
        <a:lstStyle/>
        <a:p>
          <a:endParaRPr lang="en-MY"/>
        </a:p>
      </dgm:t>
    </dgm:pt>
    <dgm:pt modelId="{C1C0D194-B3BE-41C1-9F4C-70BAD9DE1F4F}" type="sibTrans" cxnId="{B333D3B4-B8F1-4EFE-BFD5-F1A13FDEADCD}">
      <dgm:prSet/>
      <dgm:spPr/>
      <dgm:t>
        <a:bodyPr/>
        <a:lstStyle/>
        <a:p>
          <a:endParaRPr lang="en-MY"/>
        </a:p>
      </dgm:t>
    </dgm:pt>
    <dgm:pt modelId="{80921FCA-174A-45C5-B967-2054147911CA}">
      <dgm:prSet phldrT="[Text]" custT="1"/>
      <dgm:spPr/>
      <dgm:t>
        <a:bodyPr/>
        <a:lstStyle/>
        <a:p>
          <a:r>
            <a:rPr lang="en-US" sz="1400" dirty="0"/>
            <a:t>Network Perimeter defence</a:t>
          </a:r>
          <a:endParaRPr lang="en-MY" sz="1400" dirty="0"/>
        </a:p>
      </dgm:t>
    </dgm:pt>
    <dgm:pt modelId="{04341D95-B2E5-4EF7-AE58-B542F5E50ED9}" type="parTrans" cxnId="{9860EC13-114D-4E70-AB7C-437CB82781A0}">
      <dgm:prSet/>
      <dgm:spPr/>
      <dgm:t>
        <a:bodyPr/>
        <a:lstStyle/>
        <a:p>
          <a:endParaRPr lang="en-MY"/>
        </a:p>
      </dgm:t>
    </dgm:pt>
    <dgm:pt modelId="{777C665B-B5CE-4268-BAC8-18081D806C4C}" type="sibTrans" cxnId="{9860EC13-114D-4E70-AB7C-437CB82781A0}">
      <dgm:prSet/>
      <dgm:spPr/>
      <dgm:t>
        <a:bodyPr/>
        <a:lstStyle/>
        <a:p>
          <a:endParaRPr lang="en-MY"/>
        </a:p>
      </dgm:t>
    </dgm:pt>
    <dgm:pt modelId="{52F48F37-F60F-4D33-866E-C1B744644CF2}">
      <dgm:prSet phldrT="[Text]" custT="1"/>
      <dgm:spPr/>
      <dgm:t>
        <a:bodyPr/>
        <a:lstStyle/>
        <a:p>
          <a:r>
            <a:rPr lang="en-US" sz="1400" dirty="0"/>
            <a:t>Implementing anti-malware measures</a:t>
          </a:r>
          <a:endParaRPr lang="en-MY" sz="1400" dirty="0"/>
        </a:p>
      </dgm:t>
    </dgm:pt>
    <dgm:pt modelId="{CA3AA2D1-3C06-4C6B-9338-D277223D4A61}" type="parTrans" cxnId="{15267632-315C-4D94-8DD2-2E3D9457778B}">
      <dgm:prSet/>
      <dgm:spPr/>
      <dgm:t>
        <a:bodyPr/>
        <a:lstStyle/>
        <a:p>
          <a:endParaRPr lang="en-MY"/>
        </a:p>
      </dgm:t>
    </dgm:pt>
    <dgm:pt modelId="{BD2DAA7A-77BE-4180-A79C-4A98BFB156A3}" type="sibTrans" cxnId="{15267632-315C-4D94-8DD2-2E3D9457778B}">
      <dgm:prSet/>
      <dgm:spPr/>
      <dgm:t>
        <a:bodyPr/>
        <a:lstStyle/>
        <a:p>
          <a:endParaRPr lang="en-MY"/>
        </a:p>
      </dgm:t>
    </dgm:pt>
    <dgm:pt modelId="{94B8ABCB-DD52-49A5-86AC-5BB2C2476C98}">
      <dgm:prSet phldrT="[Text]" custT="1"/>
      <dgm:spPr/>
      <dgm:t>
        <a:bodyPr/>
        <a:lstStyle/>
        <a:p>
          <a:r>
            <a:rPr lang="en-US" sz="1400" dirty="0"/>
            <a:t>Implementing Multi-factor Authentication</a:t>
          </a:r>
          <a:endParaRPr lang="en-MY" sz="1400" dirty="0"/>
        </a:p>
      </dgm:t>
    </dgm:pt>
    <dgm:pt modelId="{B65323C6-43C0-46F7-A0BE-B5E0624D52FF}" type="parTrans" cxnId="{CE2A13E3-68FB-4C75-A120-8067D89AE77E}">
      <dgm:prSet/>
      <dgm:spPr/>
      <dgm:t>
        <a:bodyPr/>
        <a:lstStyle/>
        <a:p>
          <a:endParaRPr lang="en-MY"/>
        </a:p>
      </dgm:t>
    </dgm:pt>
    <dgm:pt modelId="{3E2E5CC0-425E-4181-ACE1-0C497621C25C}" type="sibTrans" cxnId="{CE2A13E3-68FB-4C75-A120-8067D89AE77E}">
      <dgm:prSet/>
      <dgm:spPr/>
      <dgm:t>
        <a:bodyPr/>
        <a:lstStyle/>
        <a:p>
          <a:endParaRPr lang="en-MY"/>
        </a:p>
      </dgm:t>
    </dgm:pt>
    <dgm:pt modelId="{D29CA35D-CF7C-4D54-8146-07B86B3A4676}" type="pres">
      <dgm:prSet presAssocID="{C519FC22-7FFB-463C-9649-B89BD6552940}" presName="diagram" presStyleCnt="0">
        <dgm:presLayoutVars>
          <dgm:dir/>
          <dgm:animLvl val="lvl"/>
          <dgm:resizeHandles val="exact"/>
        </dgm:presLayoutVars>
      </dgm:prSet>
      <dgm:spPr/>
    </dgm:pt>
    <dgm:pt modelId="{C3F26074-E4C5-405E-99C3-CC2900410DBC}" type="pres">
      <dgm:prSet presAssocID="{E1AD3D84-3967-413D-87E1-648928F88B32}" presName="compNode" presStyleCnt="0"/>
      <dgm:spPr/>
    </dgm:pt>
    <dgm:pt modelId="{AD901B92-BD55-4D03-8A09-94DB7E1ECDD3}" type="pres">
      <dgm:prSet presAssocID="{E1AD3D84-3967-413D-87E1-648928F88B32}" presName="childRect" presStyleLbl="bgAcc1" presStyleIdx="0" presStyleCnt="3">
        <dgm:presLayoutVars>
          <dgm:bulletEnabled val="1"/>
        </dgm:presLayoutVars>
      </dgm:prSet>
      <dgm:spPr/>
    </dgm:pt>
    <dgm:pt modelId="{1D0721D6-A892-45EC-B719-698D38597BAD}" type="pres">
      <dgm:prSet presAssocID="{E1AD3D84-3967-413D-87E1-648928F88B32}" presName="parentText" presStyleLbl="node1" presStyleIdx="0" presStyleCnt="0">
        <dgm:presLayoutVars>
          <dgm:chMax val="0"/>
          <dgm:bulletEnabled val="1"/>
        </dgm:presLayoutVars>
      </dgm:prSet>
      <dgm:spPr/>
    </dgm:pt>
    <dgm:pt modelId="{C22BBF1A-40D0-4277-A7DB-8931980D5D2E}" type="pres">
      <dgm:prSet presAssocID="{E1AD3D84-3967-413D-87E1-648928F88B32}" presName="parentRect" presStyleLbl="alignNode1" presStyleIdx="0" presStyleCnt="3"/>
      <dgm:spPr/>
    </dgm:pt>
    <dgm:pt modelId="{46EE793E-276E-4E1D-BA71-4C3EB26D0F41}" type="pres">
      <dgm:prSet presAssocID="{E1AD3D84-3967-413D-87E1-648928F88B32}"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anitizer with solid fill"/>
        </a:ext>
      </dgm:extLst>
    </dgm:pt>
    <dgm:pt modelId="{17655DD4-54E3-4952-A67D-4667E8BD1806}" type="pres">
      <dgm:prSet presAssocID="{106133D2-8140-4753-BB36-96C4B7E9DA7C}" presName="sibTrans" presStyleLbl="sibTrans2D1" presStyleIdx="0" presStyleCnt="0"/>
      <dgm:spPr/>
    </dgm:pt>
    <dgm:pt modelId="{758F4A37-DB05-4489-B74E-8998AE824E04}" type="pres">
      <dgm:prSet presAssocID="{ED927BE5-639E-4797-8C88-729008DCB42F}" presName="compNode" presStyleCnt="0"/>
      <dgm:spPr/>
    </dgm:pt>
    <dgm:pt modelId="{7A8AFB27-6365-4607-BD12-4FC04103C12A}" type="pres">
      <dgm:prSet presAssocID="{ED927BE5-639E-4797-8C88-729008DCB42F}" presName="childRect" presStyleLbl="bgAcc1" presStyleIdx="1" presStyleCnt="3">
        <dgm:presLayoutVars>
          <dgm:bulletEnabled val="1"/>
        </dgm:presLayoutVars>
      </dgm:prSet>
      <dgm:spPr/>
    </dgm:pt>
    <dgm:pt modelId="{3BB175AA-B765-40D0-A694-7FA1A43E8768}" type="pres">
      <dgm:prSet presAssocID="{ED927BE5-639E-4797-8C88-729008DCB42F}" presName="parentText" presStyleLbl="node1" presStyleIdx="0" presStyleCnt="0">
        <dgm:presLayoutVars>
          <dgm:chMax val="0"/>
          <dgm:bulletEnabled val="1"/>
        </dgm:presLayoutVars>
      </dgm:prSet>
      <dgm:spPr/>
    </dgm:pt>
    <dgm:pt modelId="{47913C36-C241-48FA-A035-F077D46145C2}" type="pres">
      <dgm:prSet presAssocID="{ED927BE5-639E-4797-8C88-729008DCB42F}" presName="parentRect" presStyleLbl="alignNode1" presStyleIdx="1" presStyleCnt="3"/>
      <dgm:spPr/>
    </dgm:pt>
    <dgm:pt modelId="{0E9C6786-ABD6-4BC6-B0BB-B901C0B574D4}" type="pres">
      <dgm:prSet presAssocID="{ED927BE5-639E-4797-8C88-729008DCB42F}"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ower with solid fill"/>
        </a:ext>
      </dgm:extLst>
    </dgm:pt>
    <dgm:pt modelId="{00D1C1E5-E78F-4EFF-820A-F09414C264C8}" type="pres">
      <dgm:prSet presAssocID="{4657A011-B233-4B28-95B4-90CB85D50AB6}" presName="sibTrans" presStyleLbl="sibTrans2D1" presStyleIdx="0" presStyleCnt="0"/>
      <dgm:spPr/>
    </dgm:pt>
    <dgm:pt modelId="{3448F838-490D-41AF-9550-F7EFB8B6050D}" type="pres">
      <dgm:prSet presAssocID="{40929389-0A74-4FF4-A1A9-C86B3420E23F}" presName="compNode" presStyleCnt="0"/>
      <dgm:spPr/>
    </dgm:pt>
    <dgm:pt modelId="{6705898F-DF7C-4821-9CE5-D1B185FDDB4D}" type="pres">
      <dgm:prSet presAssocID="{40929389-0A74-4FF4-A1A9-C86B3420E23F}" presName="childRect" presStyleLbl="bgAcc1" presStyleIdx="2" presStyleCnt="3">
        <dgm:presLayoutVars>
          <dgm:bulletEnabled val="1"/>
        </dgm:presLayoutVars>
      </dgm:prSet>
      <dgm:spPr/>
    </dgm:pt>
    <dgm:pt modelId="{2D953288-651D-411B-9103-C8ADFBF0C7E3}" type="pres">
      <dgm:prSet presAssocID="{40929389-0A74-4FF4-A1A9-C86B3420E23F}" presName="parentText" presStyleLbl="node1" presStyleIdx="0" presStyleCnt="0">
        <dgm:presLayoutVars>
          <dgm:chMax val="0"/>
          <dgm:bulletEnabled val="1"/>
        </dgm:presLayoutVars>
      </dgm:prSet>
      <dgm:spPr/>
    </dgm:pt>
    <dgm:pt modelId="{2A576DE2-F6C1-419F-87E4-13B0EE7B0E0F}" type="pres">
      <dgm:prSet presAssocID="{40929389-0A74-4FF4-A1A9-C86B3420E23F}" presName="parentRect" presStyleLbl="alignNode1" presStyleIdx="2" presStyleCnt="3"/>
      <dgm:spPr/>
    </dgm:pt>
    <dgm:pt modelId="{67352942-7430-45BB-B35D-576D159C9C38}" type="pres">
      <dgm:prSet presAssocID="{40929389-0A74-4FF4-A1A9-C86B3420E23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othbrush with solid fill"/>
        </a:ext>
      </dgm:extLst>
    </dgm:pt>
  </dgm:ptLst>
  <dgm:cxnLst>
    <dgm:cxn modelId="{977EA000-F3E4-41E5-BFDF-9F6536CF100A}" type="presOf" srcId="{F91A2B01-F926-4021-8DBF-44AB906F9E71}" destId="{7A8AFB27-6365-4607-BD12-4FC04103C12A}" srcOrd="0" destOrd="0" presId="urn:microsoft.com/office/officeart/2005/8/layout/bList2"/>
    <dgm:cxn modelId="{C0AFBC01-4D60-4500-919B-D7F2F2F2B438}" type="presOf" srcId="{ED927BE5-639E-4797-8C88-729008DCB42F}" destId="{3BB175AA-B765-40D0-A694-7FA1A43E8768}" srcOrd="0" destOrd="0" presId="urn:microsoft.com/office/officeart/2005/8/layout/bList2"/>
    <dgm:cxn modelId="{9A9DA902-EF09-406E-9862-BA374CFE1382}" srcId="{E1AD3D84-3967-413D-87E1-648928F88B32}" destId="{4416182D-6F0B-4946-9B0A-590F567702AA}" srcOrd="3" destOrd="0" parTransId="{655DDF9A-36B9-4AB4-9C78-514E71FFCB62}" sibTransId="{B3C25417-8DD6-44D2-9EA5-F81E764432BD}"/>
    <dgm:cxn modelId="{F0ECE00A-CD8B-4BFB-9F79-482E0D2D29FA}" type="presOf" srcId="{D001316E-E009-4A0C-8A7D-BAC9AD30D937}" destId="{6705898F-DF7C-4821-9CE5-D1B185FDDB4D}" srcOrd="0" destOrd="0" presId="urn:microsoft.com/office/officeart/2005/8/layout/bList2"/>
    <dgm:cxn modelId="{9860EC13-114D-4E70-AB7C-437CB82781A0}" srcId="{40929389-0A74-4FF4-A1A9-C86B3420E23F}" destId="{80921FCA-174A-45C5-B967-2054147911CA}" srcOrd="3" destOrd="0" parTransId="{04341D95-B2E5-4EF7-AE58-B542F5E50ED9}" sibTransId="{777C665B-B5CE-4268-BAC8-18081D806C4C}"/>
    <dgm:cxn modelId="{46561714-6601-4C9C-9EFE-AE2AA9362D15}" srcId="{ED927BE5-639E-4797-8C88-729008DCB42F}" destId="{968B672C-55A1-4B5F-AA38-FEC45978FA01}" srcOrd="1" destOrd="0" parTransId="{86134E2E-A05F-49BC-A960-0B2C21962570}" sibTransId="{20DF5494-3BC8-47D5-A8E4-55EC2862C3CC}"/>
    <dgm:cxn modelId="{0D73FA21-A34E-416B-8F2D-718BFE137356}" srcId="{C519FC22-7FFB-463C-9649-B89BD6552940}" destId="{ED927BE5-639E-4797-8C88-729008DCB42F}" srcOrd="1" destOrd="0" parTransId="{A782A0A9-10F9-4514-A96A-EEC8185BD8A2}" sibTransId="{4657A011-B233-4B28-95B4-90CB85D50AB6}"/>
    <dgm:cxn modelId="{0B5BB429-A1C9-45F0-A6C0-555BC0002551}" srcId="{40929389-0A74-4FF4-A1A9-C86B3420E23F}" destId="{D001316E-E009-4A0C-8A7D-BAC9AD30D937}" srcOrd="0" destOrd="0" parTransId="{27A696E0-94B9-4CBC-A98C-1AAD9DA96B3D}" sibTransId="{C1AE0683-504D-4DBB-98A3-A96537FA21C9}"/>
    <dgm:cxn modelId="{F122D231-14F2-42C8-B9E7-1AF1E4A691FE}" type="presOf" srcId="{968B672C-55A1-4B5F-AA38-FEC45978FA01}" destId="{7A8AFB27-6365-4607-BD12-4FC04103C12A}" srcOrd="0" destOrd="1" presId="urn:microsoft.com/office/officeart/2005/8/layout/bList2"/>
    <dgm:cxn modelId="{ABB07032-FCD9-4F66-BE77-1002FCC14C75}" type="presOf" srcId="{329E91BB-158A-4F22-AC4A-69DCB81BA776}" destId="{7A8AFB27-6365-4607-BD12-4FC04103C12A}" srcOrd="0" destOrd="3" presId="urn:microsoft.com/office/officeart/2005/8/layout/bList2"/>
    <dgm:cxn modelId="{15267632-315C-4D94-8DD2-2E3D9457778B}" srcId="{40929389-0A74-4FF4-A1A9-C86B3420E23F}" destId="{52F48F37-F60F-4D33-866E-C1B744644CF2}" srcOrd="4" destOrd="0" parTransId="{CA3AA2D1-3C06-4C6B-9338-D277223D4A61}" sibTransId="{BD2DAA7A-77BE-4180-A79C-4A98BFB156A3}"/>
    <dgm:cxn modelId="{4C896D34-E00D-4116-ACEB-273AEE68348E}" type="presOf" srcId="{52F48F37-F60F-4D33-866E-C1B744644CF2}" destId="{6705898F-DF7C-4821-9CE5-D1B185FDDB4D}" srcOrd="0" destOrd="4" presId="urn:microsoft.com/office/officeart/2005/8/layout/bList2"/>
    <dgm:cxn modelId="{0FD6753D-716A-475F-9195-5D11DA26C17B}" srcId="{ED927BE5-639E-4797-8C88-729008DCB42F}" destId="{F3222831-7F20-4296-8576-111C09B13EE7}" srcOrd="4" destOrd="0" parTransId="{3E88B2E1-761F-4D77-9AA8-077590F9EDF0}" sibTransId="{F42BD98D-6ACA-48AB-98F5-86BBA2B8B879}"/>
    <dgm:cxn modelId="{BCBC6F40-2730-4CA8-A5EE-F9558DB36310}" type="presOf" srcId="{09F0CCC4-C6FF-49EA-8D22-917F91BDADFF}" destId="{AD901B92-BD55-4D03-8A09-94DB7E1ECDD3}" srcOrd="0" destOrd="2" presId="urn:microsoft.com/office/officeart/2005/8/layout/bList2"/>
    <dgm:cxn modelId="{D81DF35F-F072-43AC-80B3-F1CFFD0D2366}" srcId="{E1AD3D84-3967-413D-87E1-648928F88B32}" destId="{D20076CC-0EF4-4D66-9A74-59E634CD80CA}" srcOrd="1" destOrd="0" parTransId="{8BD20C57-E262-41C3-88DC-99A99532C0C5}" sibTransId="{F9E6DB8F-522D-463F-B9B6-29FC1C585633}"/>
    <dgm:cxn modelId="{0E3D3542-D7D5-48E1-894E-68449BAD9F69}" type="presOf" srcId="{F3222831-7F20-4296-8576-111C09B13EE7}" destId="{7A8AFB27-6365-4607-BD12-4FC04103C12A}" srcOrd="0" destOrd="4" presId="urn:microsoft.com/office/officeart/2005/8/layout/bList2"/>
    <dgm:cxn modelId="{8F8A1E48-8AB1-4FBC-A7DE-312426E34761}" type="presOf" srcId="{80921FCA-174A-45C5-B967-2054147911CA}" destId="{6705898F-DF7C-4821-9CE5-D1B185FDDB4D}" srcOrd="0" destOrd="3" presId="urn:microsoft.com/office/officeart/2005/8/layout/bList2"/>
    <dgm:cxn modelId="{630D9769-D52E-46F6-B276-925B7D6ECB82}" type="presOf" srcId="{4416182D-6F0B-4946-9B0A-590F567702AA}" destId="{AD901B92-BD55-4D03-8A09-94DB7E1ECDD3}" srcOrd="0" destOrd="3" presId="urn:microsoft.com/office/officeart/2005/8/layout/bList2"/>
    <dgm:cxn modelId="{E60A554A-6032-4975-9963-FD4642B29F73}" srcId="{ED927BE5-639E-4797-8C88-729008DCB42F}" destId="{50723CD2-1807-4BEA-9C89-0D9C026B4B1F}" srcOrd="2" destOrd="0" parTransId="{BCBC1471-2E96-4BB6-96D2-A4B8C8795184}" sibTransId="{EFA0964D-FDBB-46CB-98DE-A03FB7586344}"/>
    <dgm:cxn modelId="{1E72C74A-37C5-4B7D-9ACF-2DE30F7F89B9}" type="presOf" srcId="{C1FB1169-E811-4E6E-9280-BC09CD75ED2D}" destId="{6705898F-DF7C-4821-9CE5-D1B185FDDB4D}" srcOrd="0" destOrd="1" presId="urn:microsoft.com/office/officeart/2005/8/layout/bList2"/>
    <dgm:cxn modelId="{D116A64B-4966-41DA-8BA0-CEE240DA9A43}" type="presOf" srcId="{40929389-0A74-4FF4-A1A9-C86B3420E23F}" destId="{2A576DE2-F6C1-419F-87E4-13B0EE7B0E0F}" srcOrd="1" destOrd="0" presId="urn:microsoft.com/office/officeart/2005/8/layout/bList2"/>
    <dgm:cxn modelId="{D7B08459-8289-4C83-BBE1-C0417F5D7B9C}" type="presOf" srcId="{40929389-0A74-4FF4-A1A9-C86B3420E23F}" destId="{2D953288-651D-411B-9103-C8ADFBF0C7E3}" srcOrd="0" destOrd="0" presId="urn:microsoft.com/office/officeart/2005/8/layout/bList2"/>
    <dgm:cxn modelId="{2A64BC81-EC70-429B-B055-5D509C114831}" type="presOf" srcId="{32372DD6-35E1-4722-AAD6-8391C3689200}" destId="{6705898F-DF7C-4821-9CE5-D1B185FDDB4D}" srcOrd="0" destOrd="2" presId="urn:microsoft.com/office/officeart/2005/8/layout/bList2"/>
    <dgm:cxn modelId="{4842919B-A8F1-4CDC-8FE8-77F5252AC29A}" type="presOf" srcId="{A32C86D8-00A2-4BB8-A4DE-E9085F7FC5C7}" destId="{AD901B92-BD55-4D03-8A09-94DB7E1ECDD3}" srcOrd="0" destOrd="0" presId="urn:microsoft.com/office/officeart/2005/8/layout/bList2"/>
    <dgm:cxn modelId="{BC89CB9D-2AC0-4FA3-92CB-B8ABC574AE23}" srcId="{ED927BE5-639E-4797-8C88-729008DCB42F}" destId="{F91A2B01-F926-4021-8DBF-44AB906F9E71}" srcOrd="0" destOrd="0" parTransId="{BD0FA480-08D0-467E-A880-E28741A5A0FF}" sibTransId="{E626F574-F6EE-4CE2-851F-616172B5A5F4}"/>
    <dgm:cxn modelId="{5ACFF3A0-621E-49AF-A5BE-A4829269AC06}" srcId="{40929389-0A74-4FF4-A1A9-C86B3420E23F}" destId="{32372DD6-35E1-4722-AAD6-8391C3689200}" srcOrd="2" destOrd="0" parTransId="{A65C40DF-0213-41D0-8799-B1856F9871D8}" sibTransId="{54F43637-B069-4273-B089-D36E5569D0B4}"/>
    <dgm:cxn modelId="{819112A5-5927-4155-8569-1DD49A39D2C0}" type="presOf" srcId="{106133D2-8140-4753-BB36-96C4B7E9DA7C}" destId="{17655DD4-54E3-4952-A67D-4667E8BD1806}" srcOrd="0" destOrd="0" presId="urn:microsoft.com/office/officeart/2005/8/layout/bList2"/>
    <dgm:cxn modelId="{B77F88A5-5360-48B0-BCC7-712C00D35C03}" type="presOf" srcId="{D20076CC-0EF4-4D66-9A74-59E634CD80CA}" destId="{AD901B92-BD55-4D03-8A09-94DB7E1ECDD3}" srcOrd="0" destOrd="1" presId="urn:microsoft.com/office/officeart/2005/8/layout/bList2"/>
    <dgm:cxn modelId="{2B94DCAA-1B6E-400D-BB41-7221CD81A836}" srcId="{C519FC22-7FFB-463C-9649-B89BD6552940}" destId="{E1AD3D84-3967-413D-87E1-648928F88B32}" srcOrd="0" destOrd="0" parTransId="{4DC2705E-701B-4C3E-B0F5-BF46F9C0BDF6}" sibTransId="{106133D2-8140-4753-BB36-96C4B7E9DA7C}"/>
    <dgm:cxn modelId="{B333D3B4-B8F1-4EFE-BFD5-F1A13FDEADCD}" srcId="{40929389-0A74-4FF4-A1A9-C86B3420E23F}" destId="{C1FB1169-E811-4E6E-9280-BC09CD75ED2D}" srcOrd="1" destOrd="0" parTransId="{A1F1D474-29E5-469A-AA7B-80E5DFC58651}" sibTransId="{C1C0D194-B3BE-41C1-9F4C-70BAD9DE1F4F}"/>
    <dgm:cxn modelId="{4D5A02BD-AC27-4302-9D59-A6743FED92AE}" type="presOf" srcId="{50723CD2-1807-4BEA-9C89-0D9C026B4B1F}" destId="{7A8AFB27-6365-4607-BD12-4FC04103C12A}" srcOrd="0" destOrd="2" presId="urn:microsoft.com/office/officeart/2005/8/layout/bList2"/>
    <dgm:cxn modelId="{9490E3CB-342A-44F7-8114-2B92542C087D}" srcId="{E1AD3D84-3967-413D-87E1-648928F88B32}" destId="{A32C86D8-00A2-4BB8-A4DE-E9085F7FC5C7}" srcOrd="0" destOrd="0" parTransId="{C1AB1B97-CCB4-42A8-99A3-0942EFD8F38B}" sibTransId="{5EECF9F8-EB4E-4A98-A445-7E3710D256FD}"/>
    <dgm:cxn modelId="{3FAA26CD-22A7-4F59-AAC4-DDA064B3E52F}" type="presOf" srcId="{E1AD3D84-3967-413D-87E1-648928F88B32}" destId="{1D0721D6-A892-45EC-B719-698D38597BAD}" srcOrd="0" destOrd="0" presId="urn:microsoft.com/office/officeart/2005/8/layout/bList2"/>
    <dgm:cxn modelId="{E176EBCF-EFF1-40C8-8184-5BA79FAD4A22}" type="presOf" srcId="{94B8ABCB-DD52-49A5-86AC-5BB2C2476C98}" destId="{6705898F-DF7C-4821-9CE5-D1B185FDDB4D}" srcOrd="0" destOrd="5" presId="urn:microsoft.com/office/officeart/2005/8/layout/bList2"/>
    <dgm:cxn modelId="{DA146ED9-11A8-44D2-94DA-B8E4A60FAC92}" type="presOf" srcId="{4657A011-B233-4B28-95B4-90CB85D50AB6}" destId="{00D1C1E5-E78F-4EFF-820A-F09414C264C8}" srcOrd="0" destOrd="0" presId="urn:microsoft.com/office/officeart/2005/8/layout/bList2"/>
    <dgm:cxn modelId="{CE2A13E3-68FB-4C75-A120-8067D89AE77E}" srcId="{40929389-0A74-4FF4-A1A9-C86B3420E23F}" destId="{94B8ABCB-DD52-49A5-86AC-5BB2C2476C98}" srcOrd="5" destOrd="0" parTransId="{B65323C6-43C0-46F7-A0BE-B5E0624D52FF}" sibTransId="{3E2E5CC0-425E-4181-ACE1-0C497621C25C}"/>
    <dgm:cxn modelId="{A57AE0EC-93ED-498A-B3C3-2E4AFEC6487C}" type="presOf" srcId="{C519FC22-7FFB-463C-9649-B89BD6552940}" destId="{D29CA35D-CF7C-4D54-8146-07B86B3A4676}" srcOrd="0" destOrd="0" presId="urn:microsoft.com/office/officeart/2005/8/layout/bList2"/>
    <dgm:cxn modelId="{672910ED-FEF0-48F8-B94D-16B5189AFEB1}" srcId="{ED927BE5-639E-4797-8C88-729008DCB42F}" destId="{329E91BB-158A-4F22-AC4A-69DCB81BA776}" srcOrd="3" destOrd="0" parTransId="{41634871-A3B4-4CDB-85EE-AC8DDD0F916E}" sibTransId="{93F380B2-9E0C-49CD-A990-27E648CCD942}"/>
    <dgm:cxn modelId="{A430E1F4-E0A1-4074-823E-1518C5E24A81}" srcId="{E1AD3D84-3967-413D-87E1-648928F88B32}" destId="{09F0CCC4-C6FF-49EA-8D22-917F91BDADFF}" srcOrd="2" destOrd="0" parTransId="{CA20BD36-D95D-4879-9E7C-1FDB6643356F}" sibTransId="{5D4CD236-061C-4384-9971-DCB2A0CB6B87}"/>
    <dgm:cxn modelId="{4975C6F5-F9F0-4DB6-95F9-EB2AF5DAAB5C}" srcId="{C519FC22-7FFB-463C-9649-B89BD6552940}" destId="{40929389-0A74-4FF4-A1A9-C86B3420E23F}" srcOrd="2" destOrd="0" parTransId="{F08F3D3B-FFFF-492E-8E36-348CCF1A7A6D}" sibTransId="{AE479270-5843-4F78-B574-30E7908B993C}"/>
    <dgm:cxn modelId="{C78689F6-53C7-4E3A-824E-EDA71A83356B}" type="presOf" srcId="{E1AD3D84-3967-413D-87E1-648928F88B32}" destId="{C22BBF1A-40D0-4277-A7DB-8931980D5D2E}" srcOrd="1" destOrd="0" presId="urn:microsoft.com/office/officeart/2005/8/layout/bList2"/>
    <dgm:cxn modelId="{C2E689F9-F127-4D8B-8C5A-83F7214FBA90}" type="presOf" srcId="{ED927BE5-639E-4797-8C88-729008DCB42F}" destId="{47913C36-C241-48FA-A035-F077D46145C2}" srcOrd="1" destOrd="0" presId="urn:microsoft.com/office/officeart/2005/8/layout/bList2"/>
    <dgm:cxn modelId="{ECB6B674-3ED6-42B3-982F-E90B2E0F9E92}" type="presParOf" srcId="{D29CA35D-CF7C-4D54-8146-07B86B3A4676}" destId="{C3F26074-E4C5-405E-99C3-CC2900410DBC}" srcOrd="0" destOrd="0" presId="urn:microsoft.com/office/officeart/2005/8/layout/bList2"/>
    <dgm:cxn modelId="{FE6A045D-BA56-4B4F-85C8-4A050BEDA687}" type="presParOf" srcId="{C3F26074-E4C5-405E-99C3-CC2900410DBC}" destId="{AD901B92-BD55-4D03-8A09-94DB7E1ECDD3}" srcOrd="0" destOrd="0" presId="urn:microsoft.com/office/officeart/2005/8/layout/bList2"/>
    <dgm:cxn modelId="{125AD22E-75A0-46BC-8E90-8E444EBAA4F7}" type="presParOf" srcId="{C3F26074-E4C5-405E-99C3-CC2900410DBC}" destId="{1D0721D6-A892-45EC-B719-698D38597BAD}" srcOrd="1" destOrd="0" presId="urn:microsoft.com/office/officeart/2005/8/layout/bList2"/>
    <dgm:cxn modelId="{59106DD3-E39C-4C5E-8E70-B7A96B7638ED}" type="presParOf" srcId="{C3F26074-E4C5-405E-99C3-CC2900410DBC}" destId="{C22BBF1A-40D0-4277-A7DB-8931980D5D2E}" srcOrd="2" destOrd="0" presId="urn:microsoft.com/office/officeart/2005/8/layout/bList2"/>
    <dgm:cxn modelId="{79C5CD02-3FE3-4EB7-8EFF-6F2F78EF2D42}" type="presParOf" srcId="{C3F26074-E4C5-405E-99C3-CC2900410DBC}" destId="{46EE793E-276E-4E1D-BA71-4C3EB26D0F41}" srcOrd="3" destOrd="0" presId="urn:microsoft.com/office/officeart/2005/8/layout/bList2"/>
    <dgm:cxn modelId="{F8AADB7C-374E-463D-B7FC-047E0EA6B60D}" type="presParOf" srcId="{D29CA35D-CF7C-4D54-8146-07B86B3A4676}" destId="{17655DD4-54E3-4952-A67D-4667E8BD1806}" srcOrd="1" destOrd="0" presId="urn:microsoft.com/office/officeart/2005/8/layout/bList2"/>
    <dgm:cxn modelId="{89D7EAF4-BD47-4A92-9E82-46FC9B5170FF}" type="presParOf" srcId="{D29CA35D-CF7C-4D54-8146-07B86B3A4676}" destId="{758F4A37-DB05-4489-B74E-8998AE824E04}" srcOrd="2" destOrd="0" presId="urn:microsoft.com/office/officeart/2005/8/layout/bList2"/>
    <dgm:cxn modelId="{0CA83566-E073-491A-ACD1-A5B58576C03A}" type="presParOf" srcId="{758F4A37-DB05-4489-B74E-8998AE824E04}" destId="{7A8AFB27-6365-4607-BD12-4FC04103C12A}" srcOrd="0" destOrd="0" presId="urn:microsoft.com/office/officeart/2005/8/layout/bList2"/>
    <dgm:cxn modelId="{99BDA978-03E3-4C4E-801A-2A3CE9EF1E28}" type="presParOf" srcId="{758F4A37-DB05-4489-B74E-8998AE824E04}" destId="{3BB175AA-B765-40D0-A694-7FA1A43E8768}" srcOrd="1" destOrd="0" presId="urn:microsoft.com/office/officeart/2005/8/layout/bList2"/>
    <dgm:cxn modelId="{7F385E92-257C-4E61-8C84-E007410AA991}" type="presParOf" srcId="{758F4A37-DB05-4489-B74E-8998AE824E04}" destId="{47913C36-C241-48FA-A035-F077D46145C2}" srcOrd="2" destOrd="0" presId="urn:microsoft.com/office/officeart/2005/8/layout/bList2"/>
    <dgm:cxn modelId="{E0A8C589-C01A-46D1-9B38-1340A9CF0D9B}" type="presParOf" srcId="{758F4A37-DB05-4489-B74E-8998AE824E04}" destId="{0E9C6786-ABD6-4BC6-B0BB-B901C0B574D4}" srcOrd="3" destOrd="0" presId="urn:microsoft.com/office/officeart/2005/8/layout/bList2"/>
    <dgm:cxn modelId="{0362E6FE-7C65-4452-8861-D66B07275921}" type="presParOf" srcId="{D29CA35D-CF7C-4D54-8146-07B86B3A4676}" destId="{00D1C1E5-E78F-4EFF-820A-F09414C264C8}" srcOrd="3" destOrd="0" presId="urn:microsoft.com/office/officeart/2005/8/layout/bList2"/>
    <dgm:cxn modelId="{926703BB-3A5C-4A02-9792-61C7D726AE5A}" type="presParOf" srcId="{D29CA35D-CF7C-4D54-8146-07B86B3A4676}" destId="{3448F838-490D-41AF-9550-F7EFB8B6050D}" srcOrd="4" destOrd="0" presId="urn:microsoft.com/office/officeart/2005/8/layout/bList2"/>
    <dgm:cxn modelId="{EA413EE4-5338-4B43-9E92-D98ECC34E55B}" type="presParOf" srcId="{3448F838-490D-41AF-9550-F7EFB8B6050D}" destId="{6705898F-DF7C-4821-9CE5-D1B185FDDB4D}" srcOrd="0" destOrd="0" presId="urn:microsoft.com/office/officeart/2005/8/layout/bList2"/>
    <dgm:cxn modelId="{3A114097-AA05-46E4-BF7E-E73C46CEDF89}" type="presParOf" srcId="{3448F838-490D-41AF-9550-F7EFB8B6050D}" destId="{2D953288-651D-411B-9103-C8ADFBF0C7E3}" srcOrd="1" destOrd="0" presId="urn:microsoft.com/office/officeart/2005/8/layout/bList2"/>
    <dgm:cxn modelId="{B7DAFB9F-905F-4791-BF0A-F1553239C607}" type="presParOf" srcId="{3448F838-490D-41AF-9550-F7EFB8B6050D}" destId="{2A576DE2-F6C1-419F-87E4-13B0EE7B0E0F}" srcOrd="2" destOrd="0" presId="urn:microsoft.com/office/officeart/2005/8/layout/bList2"/>
    <dgm:cxn modelId="{26C7D0C1-8FAC-4CF3-ADA6-73BE91C14D67}" type="presParOf" srcId="{3448F838-490D-41AF-9550-F7EFB8B6050D}" destId="{67352942-7430-45BB-B35D-576D159C9C38}"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B5AD7-D333-47D7-BDB5-09A50149359D}" type="doc">
      <dgm:prSet loTypeId="urn:microsoft.com/office/officeart/2009/3/layout/OpposingIdeas" loCatId="relationship" qsTypeId="urn:microsoft.com/office/officeart/2005/8/quickstyle/simple1" qsCatId="simple" csTypeId="urn:microsoft.com/office/officeart/2005/8/colors/colorful4" csCatId="colorful" phldr="1"/>
      <dgm:spPr/>
      <dgm:t>
        <a:bodyPr/>
        <a:lstStyle/>
        <a:p>
          <a:endParaRPr lang="en-MY"/>
        </a:p>
      </dgm:t>
    </dgm:pt>
    <dgm:pt modelId="{E098B92D-18FC-4F54-81A0-241372DB82B7}">
      <dgm:prSet phldrT="[Text]"/>
      <dgm:spPr/>
      <dgm:t>
        <a:bodyPr/>
        <a:lstStyle/>
        <a:p>
          <a:r>
            <a:rPr lang="en-US" dirty="0"/>
            <a:t>Benefits</a:t>
          </a:r>
          <a:endParaRPr lang="en-MY" dirty="0"/>
        </a:p>
      </dgm:t>
    </dgm:pt>
    <dgm:pt modelId="{3C823085-8413-4F84-91B0-930A1220BEB4}" type="parTrans" cxnId="{4B274A6B-2621-467D-8A31-E25CDBB5EFED}">
      <dgm:prSet/>
      <dgm:spPr/>
      <dgm:t>
        <a:bodyPr/>
        <a:lstStyle/>
        <a:p>
          <a:endParaRPr lang="en-MY"/>
        </a:p>
      </dgm:t>
    </dgm:pt>
    <dgm:pt modelId="{0D2F5B6F-7C3C-4A4B-B84D-1A9A362C2B67}" type="sibTrans" cxnId="{4B274A6B-2621-467D-8A31-E25CDBB5EFED}">
      <dgm:prSet/>
      <dgm:spPr/>
      <dgm:t>
        <a:bodyPr/>
        <a:lstStyle/>
        <a:p>
          <a:endParaRPr lang="en-MY"/>
        </a:p>
      </dgm:t>
    </dgm:pt>
    <dgm:pt modelId="{3C1D4232-1C4A-4F9D-840C-C6534F6F785C}">
      <dgm:prSet phldrT="[Text]"/>
      <dgm:spPr/>
      <dgm:t>
        <a:bodyPr/>
        <a:lstStyle/>
        <a:p>
          <a:r>
            <a:rPr lang="en-US" dirty="0"/>
            <a:t>Increased Security</a:t>
          </a:r>
        </a:p>
      </dgm:t>
    </dgm:pt>
    <dgm:pt modelId="{26A1AC37-627D-416C-B8FC-E2011C5A1D2E}" type="parTrans" cxnId="{CB92512A-1068-416F-8C0E-A3F5253B6135}">
      <dgm:prSet/>
      <dgm:spPr/>
      <dgm:t>
        <a:bodyPr/>
        <a:lstStyle/>
        <a:p>
          <a:endParaRPr lang="en-MY"/>
        </a:p>
      </dgm:t>
    </dgm:pt>
    <dgm:pt modelId="{75FE471D-C8DE-492B-B825-57FD07D4A6C9}" type="sibTrans" cxnId="{CB92512A-1068-416F-8C0E-A3F5253B6135}">
      <dgm:prSet/>
      <dgm:spPr/>
      <dgm:t>
        <a:bodyPr/>
        <a:lstStyle/>
        <a:p>
          <a:endParaRPr lang="en-MY"/>
        </a:p>
      </dgm:t>
    </dgm:pt>
    <dgm:pt modelId="{096D470B-559F-4484-AA74-238D12467352}">
      <dgm:prSet phldrT="[Text]"/>
      <dgm:spPr/>
      <dgm:t>
        <a:bodyPr/>
        <a:lstStyle/>
        <a:p>
          <a:r>
            <a:rPr lang="en-US" dirty="0"/>
            <a:t>Challenges</a:t>
          </a:r>
          <a:endParaRPr lang="en-MY" dirty="0"/>
        </a:p>
      </dgm:t>
    </dgm:pt>
    <dgm:pt modelId="{FC678EFF-4890-46DC-A5B4-7977FAC7D194}" type="parTrans" cxnId="{AD9DA841-A32A-43A4-8D23-DCB48721B570}">
      <dgm:prSet/>
      <dgm:spPr/>
      <dgm:t>
        <a:bodyPr/>
        <a:lstStyle/>
        <a:p>
          <a:endParaRPr lang="en-MY"/>
        </a:p>
      </dgm:t>
    </dgm:pt>
    <dgm:pt modelId="{569984CB-1E8E-45C7-B2C0-0EA899608191}" type="sibTrans" cxnId="{AD9DA841-A32A-43A4-8D23-DCB48721B570}">
      <dgm:prSet/>
      <dgm:spPr/>
      <dgm:t>
        <a:bodyPr/>
        <a:lstStyle/>
        <a:p>
          <a:endParaRPr lang="en-MY"/>
        </a:p>
      </dgm:t>
    </dgm:pt>
    <dgm:pt modelId="{F166C441-062D-4722-B098-1718450D67EB}">
      <dgm:prSet phldrT="[Text]"/>
      <dgm:spPr/>
      <dgm:t>
        <a:bodyPr/>
        <a:lstStyle/>
        <a:p>
          <a:r>
            <a:rPr lang="en-US" dirty="0"/>
            <a:t>Resistance to Change</a:t>
          </a:r>
          <a:endParaRPr lang="en-MY" dirty="0"/>
        </a:p>
      </dgm:t>
    </dgm:pt>
    <dgm:pt modelId="{6972221E-FD8C-4EA1-B24B-2F2286452C6B}" type="parTrans" cxnId="{C04ECFD8-F60A-4E59-B2E4-D1ECE4E6FDC7}">
      <dgm:prSet/>
      <dgm:spPr/>
      <dgm:t>
        <a:bodyPr/>
        <a:lstStyle/>
        <a:p>
          <a:endParaRPr lang="en-MY"/>
        </a:p>
      </dgm:t>
    </dgm:pt>
    <dgm:pt modelId="{B118F0F7-9B4B-4E16-8A85-6EBB002E84D4}" type="sibTrans" cxnId="{C04ECFD8-F60A-4E59-B2E4-D1ECE4E6FDC7}">
      <dgm:prSet/>
      <dgm:spPr/>
      <dgm:t>
        <a:bodyPr/>
        <a:lstStyle/>
        <a:p>
          <a:endParaRPr lang="en-MY"/>
        </a:p>
      </dgm:t>
    </dgm:pt>
    <dgm:pt modelId="{214410F8-02DC-4E4E-BAF8-057CF70EC465}">
      <dgm:prSet phldrT="[Text]"/>
      <dgm:spPr/>
      <dgm:t>
        <a:bodyPr/>
        <a:lstStyle/>
        <a:p>
          <a:r>
            <a:rPr lang="en-US" dirty="0"/>
            <a:t>Strong Reputation</a:t>
          </a:r>
          <a:endParaRPr lang="en-MY" dirty="0"/>
        </a:p>
      </dgm:t>
    </dgm:pt>
    <dgm:pt modelId="{D0A9A669-A724-44EA-B1E3-672A7AD41DDF}" type="parTrans" cxnId="{1000426E-0280-4B3E-B836-0C404E107003}">
      <dgm:prSet/>
      <dgm:spPr/>
      <dgm:t>
        <a:bodyPr/>
        <a:lstStyle/>
        <a:p>
          <a:endParaRPr lang="en-MY"/>
        </a:p>
      </dgm:t>
    </dgm:pt>
    <dgm:pt modelId="{EBC0F9EA-6DAA-4DF0-9D65-195666288FC9}" type="sibTrans" cxnId="{1000426E-0280-4B3E-B836-0C404E107003}">
      <dgm:prSet/>
      <dgm:spPr/>
      <dgm:t>
        <a:bodyPr/>
        <a:lstStyle/>
        <a:p>
          <a:endParaRPr lang="en-MY"/>
        </a:p>
      </dgm:t>
    </dgm:pt>
    <dgm:pt modelId="{A410BD02-664A-4E0A-9D3C-3E1DEAE310D4}">
      <dgm:prSet phldrT="[Text]"/>
      <dgm:spPr/>
      <dgm:t>
        <a:bodyPr/>
        <a:lstStyle/>
        <a:p>
          <a:r>
            <a:rPr lang="en-US" dirty="0"/>
            <a:t>Compliance</a:t>
          </a:r>
          <a:endParaRPr lang="en-MY" dirty="0"/>
        </a:p>
      </dgm:t>
    </dgm:pt>
    <dgm:pt modelId="{D7E79C18-061F-450B-B822-25F618B56311}" type="parTrans" cxnId="{94413129-3161-4BD3-A01F-D70D48173D8C}">
      <dgm:prSet/>
      <dgm:spPr/>
      <dgm:t>
        <a:bodyPr/>
        <a:lstStyle/>
        <a:p>
          <a:endParaRPr lang="en-MY"/>
        </a:p>
      </dgm:t>
    </dgm:pt>
    <dgm:pt modelId="{BAA2E1E6-3B61-4CBA-B9B0-827EB7B2BC15}" type="sibTrans" cxnId="{94413129-3161-4BD3-A01F-D70D48173D8C}">
      <dgm:prSet/>
      <dgm:spPr/>
      <dgm:t>
        <a:bodyPr/>
        <a:lstStyle/>
        <a:p>
          <a:endParaRPr lang="en-MY"/>
        </a:p>
      </dgm:t>
    </dgm:pt>
    <dgm:pt modelId="{56178ED9-F00F-4F87-B67E-5A71DE964EFB}">
      <dgm:prSet phldrT="[Text]"/>
      <dgm:spPr/>
      <dgm:t>
        <a:bodyPr/>
        <a:lstStyle/>
        <a:p>
          <a:r>
            <a:rPr lang="en-US" dirty="0"/>
            <a:t>Improve Employee Awareness</a:t>
          </a:r>
          <a:endParaRPr lang="en-MY" dirty="0"/>
        </a:p>
      </dgm:t>
    </dgm:pt>
    <dgm:pt modelId="{AA9CFC33-5226-4784-AC01-259A49F8F1F9}" type="parTrans" cxnId="{BC43BCA8-BF03-499F-A286-C72EEDF4BADE}">
      <dgm:prSet/>
      <dgm:spPr/>
      <dgm:t>
        <a:bodyPr/>
        <a:lstStyle/>
        <a:p>
          <a:endParaRPr lang="en-MY"/>
        </a:p>
      </dgm:t>
    </dgm:pt>
    <dgm:pt modelId="{2E794FBC-1EF0-4A84-91AF-3D3AF913CEA2}" type="sibTrans" cxnId="{BC43BCA8-BF03-499F-A286-C72EEDF4BADE}">
      <dgm:prSet/>
      <dgm:spPr/>
      <dgm:t>
        <a:bodyPr/>
        <a:lstStyle/>
        <a:p>
          <a:endParaRPr lang="en-MY"/>
        </a:p>
      </dgm:t>
    </dgm:pt>
    <dgm:pt modelId="{DC0DC17D-0D1B-4A31-8A8D-E6DDF0EB8B7B}">
      <dgm:prSet phldrT="[Text]"/>
      <dgm:spPr/>
      <dgm:t>
        <a:bodyPr/>
        <a:lstStyle/>
        <a:p>
          <a:r>
            <a:rPr lang="en-US" dirty="0"/>
            <a:t>Reduce Costs</a:t>
          </a:r>
          <a:endParaRPr lang="en-MY" dirty="0"/>
        </a:p>
      </dgm:t>
    </dgm:pt>
    <dgm:pt modelId="{C5A5FC18-2F97-4996-B7A0-F9307C53065A}" type="parTrans" cxnId="{D501ED21-1167-432C-8188-6CB6B7B01BAB}">
      <dgm:prSet/>
      <dgm:spPr/>
      <dgm:t>
        <a:bodyPr/>
        <a:lstStyle/>
        <a:p>
          <a:endParaRPr lang="en-MY"/>
        </a:p>
      </dgm:t>
    </dgm:pt>
    <dgm:pt modelId="{8DF0BD6F-25FE-4094-9F5C-12B9D0B6A386}" type="sibTrans" cxnId="{D501ED21-1167-432C-8188-6CB6B7B01BAB}">
      <dgm:prSet/>
      <dgm:spPr/>
      <dgm:t>
        <a:bodyPr/>
        <a:lstStyle/>
        <a:p>
          <a:endParaRPr lang="en-MY"/>
        </a:p>
      </dgm:t>
    </dgm:pt>
    <dgm:pt modelId="{261F0013-10AB-4187-B93F-8A4C36E86CA2}">
      <dgm:prSet phldrT="[Text]"/>
      <dgm:spPr/>
      <dgm:t>
        <a:bodyPr/>
        <a:lstStyle/>
        <a:p>
          <a:r>
            <a:rPr lang="en-US" dirty="0"/>
            <a:t>Better Risk Management</a:t>
          </a:r>
          <a:endParaRPr lang="en-MY" dirty="0"/>
        </a:p>
      </dgm:t>
    </dgm:pt>
    <dgm:pt modelId="{8BCDE361-533A-41A3-B8B4-79CE03A9828C}" type="parTrans" cxnId="{DE3A2877-4322-4B74-A9CC-FC10D0737D62}">
      <dgm:prSet/>
      <dgm:spPr/>
      <dgm:t>
        <a:bodyPr/>
        <a:lstStyle/>
        <a:p>
          <a:endParaRPr lang="en-MY"/>
        </a:p>
      </dgm:t>
    </dgm:pt>
    <dgm:pt modelId="{90EA2C6B-D830-40D7-AD4B-6E379B9D5FF5}" type="sibTrans" cxnId="{DE3A2877-4322-4B74-A9CC-FC10D0737D62}">
      <dgm:prSet/>
      <dgm:spPr/>
      <dgm:t>
        <a:bodyPr/>
        <a:lstStyle/>
        <a:p>
          <a:endParaRPr lang="en-MY"/>
        </a:p>
      </dgm:t>
    </dgm:pt>
    <dgm:pt modelId="{75EF29BC-5A13-406E-B94F-273F1F7D063E}">
      <dgm:prSet phldrT="[Text]"/>
      <dgm:spPr/>
      <dgm:t>
        <a:bodyPr/>
        <a:lstStyle/>
        <a:p>
          <a:endParaRPr lang="en-MY" dirty="0"/>
        </a:p>
      </dgm:t>
    </dgm:pt>
    <dgm:pt modelId="{B871AF09-CA45-401E-9DEC-F42FA1D4CC88}" type="parTrans" cxnId="{F8E6A6E4-9055-4741-8D29-80996FC92C3B}">
      <dgm:prSet/>
      <dgm:spPr/>
      <dgm:t>
        <a:bodyPr/>
        <a:lstStyle/>
        <a:p>
          <a:endParaRPr lang="en-MY"/>
        </a:p>
      </dgm:t>
    </dgm:pt>
    <dgm:pt modelId="{88C01082-EB04-4894-AA28-C152CC33F0B0}" type="sibTrans" cxnId="{F8E6A6E4-9055-4741-8D29-80996FC92C3B}">
      <dgm:prSet/>
      <dgm:spPr/>
      <dgm:t>
        <a:bodyPr/>
        <a:lstStyle/>
        <a:p>
          <a:endParaRPr lang="en-MY"/>
        </a:p>
      </dgm:t>
    </dgm:pt>
    <dgm:pt modelId="{7C545F9C-6FEA-4344-AA33-891BEA497194}">
      <dgm:prSet phldrT="[Text]"/>
      <dgm:spPr/>
      <dgm:t>
        <a:bodyPr/>
        <a:lstStyle/>
        <a:p>
          <a:r>
            <a:rPr lang="en-US" dirty="0"/>
            <a:t>Lack of Resources</a:t>
          </a:r>
          <a:endParaRPr lang="en-MY" dirty="0"/>
        </a:p>
      </dgm:t>
    </dgm:pt>
    <dgm:pt modelId="{296FE5C6-8EBD-4A63-8CE1-10BDE9D2B578}" type="parTrans" cxnId="{A6867566-023A-4984-B68F-DCF8CD00E399}">
      <dgm:prSet/>
      <dgm:spPr/>
      <dgm:t>
        <a:bodyPr/>
        <a:lstStyle/>
        <a:p>
          <a:endParaRPr lang="en-MY"/>
        </a:p>
      </dgm:t>
    </dgm:pt>
    <dgm:pt modelId="{7F50C9EC-8D24-471F-B311-684B27E9CCBD}" type="sibTrans" cxnId="{A6867566-023A-4984-B68F-DCF8CD00E399}">
      <dgm:prSet/>
      <dgm:spPr/>
      <dgm:t>
        <a:bodyPr/>
        <a:lstStyle/>
        <a:p>
          <a:endParaRPr lang="en-MY"/>
        </a:p>
      </dgm:t>
    </dgm:pt>
    <dgm:pt modelId="{4B276FE4-9900-4D9B-927A-F14E51A27FD0}">
      <dgm:prSet phldrT="[Text]"/>
      <dgm:spPr/>
      <dgm:t>
        <a:bodyPr/>
        <a:lstStyle/>
        <a:p>
          <a:r>
            <a:rPr lang="en-US" dirty="0"/>
            <a:t>Difficulty Keeping Policies Up to Date</a:t>
          </a:r>
          <a:endParaRPr lang="en-MY" dirty="0"/>
        </a:p>
      </dgm:t>
    </dgm:pt>
    <dgm:pt modelId="{CE2AD9F7-8BB3-4E16-A05F-F67DC8689A99}" type="parTrans" cxnId="{BBB561FA-9DF2-48BB-B35C-C6CD8FFDC71F}">
      <dgm:prSet/>
      <dgm:spPr/>
      <dgm:t>
        <a:bodyPr/>
        <a:lstStyle/>
        <a:p>
          <a:endParaRPr lang="en-MY"/>
        </a:p>
      </dgm:t>
    </dgm:pt>
    <dgm:pt modelId="{ACED4BFD-F059-4753-989D-7ED295FF5507}" type="sibTrans" cxnId="{BBB561FA-9DF2-48BB-B35C-C6CD8FFDC71F}">
      <dgm:prSet/>
      <dgm:spPr/>
      <dgm:t>
        <a:bodyPr/>
        <a:lstStyle/>
        <a:p>
          <a:endParaRPr lang="en-MY"/>
        </a:p>
      </dgm:t>
    </dgm:pt>
    <dgm:pt modelId="{CE4CE760-0EF8-402A-B572-B5E8BCFDE208}">
      <dgm:prSet phldrT="[Text]"/>
      <dgm:spPr/>
      <dgm:t>
        <a:bodyPr/>
        <a:lstStyle/>
        <a:p>
          <a:r>
            <a:rPr lang="en-US" dirty="0"/>
            <a:t>Enforcing Cyber Hygiene Policies</a:t>
          </a:r>
          <a:endParaRPr lang="en-MY" dirty="0"/>
        </a:p>
      </dgm:t>
    </dgm:pt>
    <dgm:pt modelId="{E3A6884C-97FD-42F9-8C39-0A33697B0F59}" type="parTrans" cxnId="{FFBBFBF4-FCD9-4EA6-A5E8-D40A942BABA5}">
      <dgm:prSet/>
      <dgm:spPr/>
      <dgm:t>
        <a:bodyPr/>
        <a:lstStyle/>
        <a:p>
          <a:endParaRPr lang="en-MY"/>
        </a:p>
      </dgm:t>
    </dgm:pt>
    <dgm:pt modelId="{AA71C10E-679B-4283-B95A-94462250C8F3}" type="sibTrans" cxnId="{FFBBFBF4-FCD9-4EA6-A5E8-D40A942BABA5}">
      <dgm:prSet/>
      <dgm:spPr/>
      <dgm:t>
        <a:bodyPr/>
        <a:lstStyle/>
        <a:p>
          <a:endParaRPr lang="en-MY"/>
        </a:p>
      </dgm:t>
    </dgm:pt>
    <dgm:pt modelId="{6444D7F6-4803-4B7E-81FD-60E3F9F3BC7C}">
      <dgm:prSet phldrT="[Text]"/>
      <dgm:spPr/>
      <dgm:t>
        <a:bodyPr/>
        <a:lstStyle/>
        <a:p>
          <a:endParaRPr lang="en-MY" dirty="0"/>
        </a:p>
      </dgm:t>
    </dgm:pt>
    <dgm:pt modelId="{F6475996-7B74-436B-A1D7-46961A92ED95}" type="parTrans" cxnId="{7C7A28CD-DC5D-4FBA-AC4E-F037A6473C5A}">
      <dgm:prSet/>
      <dgm:spPr/>
      <dgm:t>
        <a:bodyPr/>
        <a:lstStyle/>
        <a:p>
          <a:endParaRPr lang="en-MY"/>
        </a:p>
      </dgm:t>
    </dgm:pt>
    <dgm:pt modelId="{E9CF7762-C036-4261-9A4A-62BBFB1A905E}" type="sibTrans" cxnId="{7C7A28CD-DC5D-4FBA-AC4E-F037A6473C5A}">
      <dgm:prSet/>
      <dgm:spPr/>
      <dgm:t>
        <a:bodyPr/>
        <a:lstStyle/>
        <a:p>
          <a:endParaRPr lang="en-MY"/>
        </a:p>
      </dgm:t>
    </dgm:pt>
    <dgm:pt modelId="{B42DB52F-6C98-4E64-B71B-C2D96C27FE29}">
      <dgm:prSet phldrT="[Text]"/>
      <dgm:spPr/>
      <dgm:t>
        <a:bodyPr/>
        <a:lstStyle/>
        <a:p>
          <a:r>
            <a:rPr lang="en-US" dirty="0"/>
            <a:t>Difficulty Measuring Success</a:t>
          </a:r>
          <a:endParaRPr lang="en-MY" dirty="0"/>
        </a:p>
      </dgm:t>
    </dgm:pt>
    <dgm:pt modelId="{77230927-C892-46A6-AB4A-DA817E968DA8}" type="parTrans" cxnId="{7651CFEB-F679-4B37-B85F-CA915D5D5A00}">
      <dgm:prSet/>
      <dgm:spPr/>
      <dgm:t>
        <a:bodyPr/>
        <a:lstStyle/>
        <a:p>
          <a:endParaRPr lang="en-MY"/>
        </a:p>
      </dgm:t>
    </dgm:pt>
    <dgm:pt modelId="{10734F04-4E94-4914-A8E8-5E995901753A}" type="sibTrans" cxnId="{7651CFEB-F679-4B37-B85F-CA915D5D5A00}">
      <dgm:prSet/>
      <dgm:spPr/>
      <dgm:t>
        <a:bodyPr/>
        <a:lstStyle/>
        <a:p>
          <a:endParaRPr lang="en-MY"/>
        </a:p>
      </dgm:t>
    </dgm:pt>
    <dgm:pt modelId="{61D76056-1535-4A76-BF9C-4397359BB9DD}" type="pres">
      <dgm:prSet presAssocID="{81EB5AD7-D333-47D7-BDB5-09A50149359D}" presName="Name0" presStyleCnt="0">
        <dgm:presLayoutVars>
          <dgm:chMax val="2"/>
          <dgm:dir/>
          <dgm:animOne val="branch"/>
          <dgm:animLvl val="lvl"/>
          <dgm:resizeHandles val="exact"/>
        </dgm:presLayoutVars>
      </dgm:prSet>
      <dgm:spPr/>
    </dgm:pt>
    <dgm:pt modelId="{2F4F192F-9782-4024-A8ED-C997C10CD572}" type="pres">
      <dgm:prSet presAssocID="{81EB5AD7-D333-47D7-BDB5-09A50149359D}" presName="Background" presStyleLbl="node1" presStyleIdx="0" presStyleCnt="1"/>
      <dgm:spPr/>
    </dgm:pt>
    <dgm:pt modelId="{47754E6A-F491-4E2C-8927-25E7C077A343}" type="pres">
      <dgm:prSet presAssocID="{81EB5AD7-D333-47D7-BDB5-09A50149359D}" presName="Divider" presStyleLbl="callout" presStyleIdx="0" presStyleCnt="1"/>
      <dgm:spPr/>
    </dgm:pt>
    <dgm:pt modelId="{4ECD7B86-E586-4116-ADF5-017AB13AC07A}" type="pres">
      <dgm:prSet presAssocID="{81EB5AD7-D333-47D7-BDB5-09A50149359D}" presName="ChildText1" presStyleLbl="revTx" presStyleIdx="0" presStyleCnt="0">
        <dgm:presLayoutVars>
          <dgm:chMax val="0"/>
          <dgm:chPref val="0"/>
          <dgm:bulletEnabled val="1"/>
        </dgm:presLayoutVars>
      </dgm:prSet>
      <dgm:spPr/>
    </dgm:pt>
    <dgm:pt modelId="{3687E37C-18ED-4F5A-9A4D-89CEC607FA03}" type="pres">
      <dgm:prSet presAssocID="{81EB5AD7-D333-47D7-BDB5-09A50149359D}" presName="ChildText2" presStyleLbl="revTx" presStyleIdx="0" presStyleCnt="0">
        <dgm:presLayoutVars>
          <dgm:chMax val="0"/>
          <dgm:chPref val="0"/>
          <dgm:bulletEnabled val="1"/>
        </dgm:presLayoutVars>
      </dgm:prSet>
      <dgm:spPr/>
    </dgm:pt>
    <dgm:pt modelId="{DB00DBD7-8C9C-4BF0-AEC1-1787B0106CB5}" type="pres">
      <dgm:prSet presAssocID="{81EB5AD7-D333-47D7-BDB5-09A50149359D}" presName="ParentText1" presStyleLbl="revTx" presStyleIdx="0" presStyleCnt="0">
        <dgm:presLayoutVars>
          <dgm:chMax val="1"/>
          <dgm:chPref val="1"/>
        </dgm:presLayoutVars>
      </dgm:prSet>
      <dgm:spPr/>
    </dgm:pt>
    <dgm:pt modelId="{61A09523-0181-4D66-932C-4F399A8E7A1C}" type="pres">
      <dgm:prSet presAssocID="{81EB5AD7-D333-47D7-BDB5-09A50149359D}" presName="ParentShape1" presStyleLbl="alignImgPlace1" presStyleIdx="0" presStyleCnt="2">
        <dgm:presLayoutVars/>
      </dgm:prSet>
      <dgm:spPr/>
    </dgm:pt>
    <dgm:pt modelId="{CF9C86FB-D0FD-40A3-9A2B-9A0A99E8513D}" type="pres">
      <dgm:prSet presAssocID="{81EB5AD7-D333-47D7-BDB5-09A50149359D}" presName="ParentText2" presStyleLbl="revTx" presStyleIdx="0" presStyleCnt="0">
        <dgm:presLayoutVars>
          <dgm:chMax val="1"/>
          <dgm:chPref val="1"/>
        </dgm:presLayoutVars>
      </dgm:prSet>
      <dgm:spPr/>
    </dgm:pt>
    <dgm:pt modelId="{755C61F4-5B8B-49C1-B661-76A5325C3965}" type="pres">
      <dgm:prSet presAssocID="{81EB5AD7-D333-47D7-BDB5-09A50149359D}" presName="ParentShape2" presStyleLbl="alignImgPlace1" presStyleIdx="1" presStyleCnt="2">
        <dgm:presLayoutVars/>
      </dgm:prSet>
      <dgm:spPr/>
    </dgm:pt>
  </dgm:ptLst>
  <dgm:cxnLst>
    <dgm:cxn modelId="{6F501904-F52F-456D-B875-53B2B5B96CD7}" type="presOf" srcId="{81EB5AD7-D333-47D7-BDB5-09A50149359D}" destId="{61D76056-1535-4A76-BF9C-4397359BB9DD}" srcOrd="0" destOrd="0" presId="urn:microsoft.com/office/officeart/2009/3/layout/OpposingIdeas"/>
    <dgm:cxn modelId="{4C3B991E-05FB-4203-AB1E-353C06AC1E99}" type="presOf" srcId="{4B276FE4-9900-4D9B-927A-F14E51A27FD0}" destId="{3687E37C-18ED-4F5A-9A4D-89CEC607FA03}" srcOrd="0" destOrd="3" presId="urn:microsoft.com/office/officeart/2009/3/layout/OpposingIdeas"/>
    <dgm:cxn modelId="{D501ED21-1167-432C-8188-6CB6B7B01BAB}" srcId="{E098B92D-18FC-4F54-81A0-241372DB82B7}" destId="{DC0DC17D-0D1B-4A31-8A8D-E6DDF0EB8B7B}" srcOrd="3" destOrd="0" parTransId="{C5A5FC18-2F97-4996-B7A0-F9307C53065A}" sibTransId="{8DF0BD6F-25FE-4094-9F5C-12B9D0B6A386}"/>
    <dgm:cxn modelId="{94413129-3161-4BD3-A01F-D70D48173D8C}" srcId="{E098B92D-18FC-4F54-81A0-241372DB82B7}" destId="{A410BD02-664A-4E0A-9D3C-3E1DEAE310D4}" srcOrd="1" destOrd="0" parTransId="{D7E79C18-061F-450B-B822-25F618B56311}" sibTransId="{BAA2E1E6-3B61-4CBA-B9B0-827EB7B2BC15}"/>
    <dgm:cxn modelId="{CB92512A-1068-416F-8C0E-A3F5253B6135}" srcId="{E098B92D-18FC-4F54-81A0-241372DB82B7}" destId="{3C1D4232-1C4A-4F9D-840C-C6534F6F785C}" srcOrd="0" destOrd="0" parTransId="{26A1AC37-627D-416C-B8FC-E2011C5A1D2E}" sibTransId="{75FE471D-C8DE-492B-B825-57FD07D4A6C9}"/>
    <dgm:cxn modelId="{9672875B-4108-4009-8015-B21E0B983090}" type="presOf" srcId="{CE4CE760-0EF8-402A-B572-B5E8BCFDE208}" destId="{3687E37C-18ED-4F5A-9A4D-89CEC607FA03}" srcOrd="0" destOrd="4" presId="urn:microsoft.com/office/officeart/2009/3/layout/OpposingIdeas"/>
    <dgm:cxn modelId="{AD9DA841-A32A-43A4-8D23-DCB48721B570}" srcId="{81EB5AD7-D333-47D7-BDB5-09A50149359D}" destId="{096D470B-559F-4484-AA74-238D12467352}" srcOrd="1" destOrd="0" parTransId="{FC678EFF-4890-46DC-A5B4-7977FAC7D194}" sibTransId="{569984CB-1E8E-45C7-B2C0-0EA899608191}"/>
    <dgm:cxn modelId="{A6867566-023A-4984-B68F-DCF8CD00E399}" srcId="{096D470B-559F-4484-AA74-238D12467352}" destId="{7C545F9C-6FEA-4344-AA33-891BEA497194}" srcOrd="1" destOrd="0" parTransId="{296FE5C6-8EBD-4A63-8CE1-10BDE9D2B578}" sibTransId="{7F50C9EC-8D24-471F-B311-684B27E9CCBD}"/>
    <dgm:cxn modelId="{66CE676B-BEC4-4E0B-AD46-8567C37E5E6D}" type="presOf" srcId="{E098B92D-18FC-4F54-81A0-241372DB82B7}" destId="{DB00DBD7-8C9C-4BF0-AEC1-1787B0106CB5}" srcOrd="0" destOrd="0" presId="urn:microsoft.com/office/officeart/2009/3/layout/OpposingIdeas"/>
    <dgm:cxn modelId="{4B274A6B-2621-467D-8A31-E25CDBB5EFED}" srcId="{81EB5AD7-D333-47D7-BDB5-09A50149359D}" destId="{E098B92D-18FC-4F54-81A0-241372DB82B7}" srcOrd="0" destOrd="0" parTransId="{3C823085-8413-4F84-91B0-930A1220BEB4}" sibTransId="{0D2F5B6F-7C3C-4A4B-B84D-1A9A362C2B67}"/>
    <dgm:cxn modelId="{73DDFC4B-919E-4C72-8E5E-FEFC2614C4EC}" type="presOf" srcId="{F166C441-062D-4722-B098-1718450D67EB}" destId="{3687E37C-18ED-4F5A-9A4D-89CEC607FA03}" srcOrd="0" destOrd="0" presId="urn:microsoft.com/office/officeart/2009/3/layout/OpposingIdeas"/>
    <dgm:cxn modelId="{1000426E-0280-4B3E-B836-0C404E107003}" srcId="{E098B92D-18FC-4F54-81A0-241372DB82B7}" destId="{214410F8-02DC-4E4E-BAF8-057CF70EC465}" srcOrd="5" destOrd="0" parTransId="{D0A9A669-A724-44EA-B1E3-672A7AD41DDF}" sibTransId="{EBC0F9EA-6DAA-4DF0-9D65-195666288FC9}"/>
    <dgm:cxn modelId="{820D5A52-A877-4A60-A46D-535551588B9A}" type="presOf" srcId="{096D470B-559F-4484-AA74-238D12467352}" destId="{755C61F4-5B8B-49C1-B661-76A5325C3965}" srcOrd="1" destOrd="0" presId="urn:microsoft.com/office/officeart/2009/3/layout/OpposingIdeas"/>
    <dgm:cxn modelId="{DE3A2877-4322-4B74-A9CC-FC10D0737D62}" srcId="{E098B92D-18FC-4F54-81A0-241372DB82B7}" destId="{261F0013-10AB-4187-B93F-8A4C36E86CA2}" srcOrd="4" destOrd="0" parTransId="{8BCDE361-533A-41A3-B8B4-79CE03A9828C}" sibTransId="{90EA2C6B-D830-40D7-AD4B-6E379B9D5FF5}"/>
    <dgm:cxn modelId="{6FDD7D7D-3135-403D-9C59-6C8304F80F8F}" type="presOf" srcId="{E098B92D-18FC-4F54-81A0-241372DB82B7}" destId="{61A09523-0181-4D66-932C-4F399A8E7A1C}" srcOrd="1" destOrd="0" presId="urn:microsoft.com/office/officeart/2009/3/layout/OpposingIdeas"/>
    <dgm:cxn modelId="{D962937D-B76B-498D-8C65-ECEDC7C73758}" type="presOf" srcId="{096D470B-559F-4484-AA74-238D12467352}" destId="{CF9C86FB-D0FD-40A3-9A2B-9A0A99E8513D}" srcOrd="0" destOrd="0" presId="urn:microsoft.com/office/officeart/2009/3/layout/OpposingIdeas"/>
    <dgm:cxn modelId="{1948169B-DE31-4B19-83D8-04D87432B2F7}" type="presOf" srcId="{7C545F9C-6FEA-4344-AA33-891BEA497194}" destId="{3687E37C-18ED-4F5A-9A4D-89CEC607FA03}" srcOrd="0" destOrd="1" presId="urn:microsoft.com/office/officeart/2009/3/layout/OpposingIdeas"/>
    <dgm:cxn modelId="{BC43BCA8-BF03-499F-A286-C72EEDF4BADE}" srcId="{E098B92D-18FC-4F54-81A0-241372DB82B7}" destId="{56178ED9-F00F-4F87-B67E-5A71DE964EFB}" srcOrd="2" destOrd="0" parTransId="{AA9CFC33-5226-4784-AC01-259A49F8F1F9}" sibTransId="{2E794FBC-1EF0-4A84-91AF-3D3AF913CEA2}"/>
    <dgm:cxn modelId="{8ABD48AE-9095-48AB-A506-AC18287C16B3}" type="presOf" srcId="{214410F8-02DC-4E4E-BAF8-057CF70EC465}" destId="{4ECD7B86-E586-4116-ADF5-017AB13AC07A}" srcOrd="0" destOrd="5" presId="urn:microsoft.com/office/officeart/2009/3/layout/OpposingIdeas"/>
    <dgm:cxn modelId="{710EAFB3-F2F1-4E26-B265-E768714C9215}" type="presOf" srcId="{56178ED9-F00F-4F87-B67E-5A71DE964EFB}" destId="{4ECD7B86-E586-4116-ADF5-017AB13AC07A}" srcOrd="0" destOrd="2" presId="urn:microsoft.com/office/officeart/2009/3/layout/OpposingIdeas"/>
    <dgm:cxn modelId="{7C7A28CD-DC5D-4FBA-AC4E-F037A6473C5A}" srcId="{81EB5AD7-D333-47D7-BDB5-09A50149359D}" destId="{6444D7F6-4803-4B7E-81FD-60E3F9F3BC7C}" srcOrd="2" destOrd="0" parTransId="{F6475996-7B74-436B-A1D7-46961A92ED95}" sibTransId="{E9CF7762-C036-4261-9A4A-62BBFB1A905E}"/>
    <dgm:cxn modelId="{635FEACD-C57F-48C3-8E70-1566194A9630}" type="presOf" srcId="{261F0013-10AB-4187-B93F-8A4C36E86CA2}" destId="{4ECD7B86-E586-4116-ADF5-017AB13AC07A}" srcOrd="0" destOrd="4" presId="urn:microsoft.com/office/officeart/2009/3/layout/OpposingIdeas"/>
    <dgm:cxn modelId="{C04ECFD8-F60A-4E59-B2E4-D1ECE4E6FDC7}" srcId="{096D470B-559F-4484-AA74-238D12467352}" destId="{F166C441-062D-4722-B098-1718450D67EB}" srcOrd="0" destOrd="0" parTransId="{6972221E-FD8C-4EA1-B24B-2F2286452C6B}" sibTransId="{B118F0F7-9B4B-4E16-8A85-6EBB002E84D4}"/>
    <dgm:cxn modelId="{5954EDE3-AF14-439B-8DEC-A3D78A86A209}" type="presOf" srcId="{3C1D4232-1C4A-4F9D-840C-C6534F6F785C}" destId="{4ECD7B86-E586-4116-ADF5-017AB13AC07A}" srcOrd="0" destOrd="0" presId="urn:microsoft.com/office/officeart/2009/3/layout/OpposingIdeas"/>
    <dgm:cxn modelId="{F8E6A6E4-9055-4741-8D29-80996FC92C3B}" srcId="{6444D7F6-4803-4B7E-81FD-60E3F9F3BC7C}" destId="{75EF29BC-5A13-406E-B94F-273F1F7D063E}" srcOrd="0" destOrd="0" parTransId="{B871AF09-CA45-401E-9DEC-F42FA1D4CC88}" sibTransId="{88C01082-EB04-4894-AA28-C152CC33F0B0}"/>
    <dgm:cxn modelId="{7CBCBBE9-099C-4F1C-8564-09E9EEDF565D}" type="presOf" srcId="{DC0DC17D-0D1B-4A31-8A8D-E6DDF0EB8B7B}" destId="{4ECD7B86-E586-4116-ADF5-017AB13AC07A}" srcOrd="0" destOrd="3" presId="urn:microsoft.com/office/officeart/2009/3/layout/OpposingIdeas"/>
    <dgm:cxn modelId="{7651CFEB-F679-4B37-B85F-CA915D5D5A00}" srcId="{096D470B-559F-4484-AA74-238D12467352}" destId="{B42DB52F-6C98-4E64-B71B-C2D96C27FE29}" srcOrd="2" destOrd="0" parTransId="{77230927-C892-46A6-AB4A-DA817E968DA8}" sibTransId="{10734F04-4E94-4914-A8E8-5E995901753A}"/>
    <dgm:cxn modelId="{1EC946ED-F664-4DEB-8134-111B4B930863}" type="presOf" srcId="{A410BD02-664A-4E0A-9D3C-3E1DEAE310D4}" destId="{4ECD7B86-E586-4116-ADF5-017AB13AC07A}" srcOrd="0" destOrd="1" presId="urn:microsoft.com/office/officeart/2009/3/layout/OpposingIdeas"/>
    <dgm:cxn modelId="{FFBBFBF4-FCD9-4EA6-A5E8-D40A942BABA5}" srcId="{096D470B-559F-4484-AA74-238D12467352}" destId="{CE4CE760-0EF8-402A-B572-B5E8BCFDE208}" srcOrd="4" destOrd="0" parTransId="{E3A6884C-97FD-42F9-8C39-0A33697B0F59}" sibTransId="{AA71C10E-679B-4283-B95A-94462250C8F3}"/>
    <dgm:cxn modelId="{BBB561FA-9DF2-48BB-B35C-C6CD8FFDC71F}" srcId="{096D470B-559F-4484-AA74-238D12467352}" destId="{4B276FE4-9900-4D9B-927A-F14E51A27FD0}" srcOrd="3" destOrd="0" parTransId="{CE2AD9F7-8BB3-4E16-A05F-F67DC8689A99}" sibTransId="{ACED4BFD-F059-4753-989D-7ED295FF5507}"/>
    <dgm:cxn modelId="{336346FD-01A6-4E53-9E47-101B29A61BBA}" type="presOf" srcId="{B42DB52F-6C98-4E64-B71B-C2D96C27FE29}" destId="{3687E37C-18ED-4F5A-9A4D-89CEC607FA03}" srcOrd="0" destOrd="2" presId="urn:microsoft.com/office/officeart/2009/3/layout/OpposingIdeas"/>
    <dgm:cxn modelId="{2E6C23D6-8F98-4883-925D-F0E5C43404FA}" type="presParOf" srcId="{61D76056-1535-4A76-BF9C-4397359BB9DD}" destId="{2F4F192F-9782-4024-A8ED-C997C10CD572}" srcOrd="0" destOrd="0" presId="urn:microsoft.com/office/officeart/2009/3/layout/OpposingIdeas"/>
    <dgm:cxn modelId="{87B9D7A9-5130-4847-BA5B-EB475E977872}" type="presParOf" srcId="{61D76056-1535-4A76-BF9C-4397359BB9DD}" destId="{47754E6A-F491-4E2C-8927-25E7C077A343}" srcOrd="1" destOrd="0" presId="urn:microsoft.com/office/officeart/2009/3/layout/OpposingIdeas"/>
    <dgm:cxn modelId="{6E576A27-7D76-4AB3-8536-847D353C11AD}" type="presParOf" srcId="{61D76056-1535-4A76-BF9C-4397359BB9DD}" destId="{4ECD7B86-E586-4116-ADF5-017AB13AC07A}" srcOrd="2" destOrd="0" presId="urn:microsoft.com/office/officeart/2009/3/layout/OpposingIdeas"/>
    <dgm:cxn modelId="{CD85FBA5-2EFC-48C1-97EA-6F7DC86DEA31}" type="presParOf" srcId="{61D76056-1535-4A76-BF9C-4397359BB9DD}" destId="{3687E37C-18ED-4F5A-9A4D-89CEC607FA03}" srcOrd="3" destOrd="0" presId="urn:microsoft.com/office/officeart/2009/3/layout/OpposingIdeas"/>
    <dgm:cxn modelId="{A5205EFD-3FAF-4289-B7AC-CBA4055D4FC5}" type="presParOf" srcId="{61D76056-1535-4A76-BF9C-4397359BB9DD}" destId="{DB00DBD7-8C9C-4BF0-AEC1-1787B0106CB5}" srcOrd="4" destOrd="0" presId="urn:microsoft.com/office/officeart/2009/3/layout/OpposingIdeas"/>
    <dgm:cxn modelId="{1C4D3EF7-525F-412D-BDA8-5C025BCF4077}" type="presParOf" srcId="{61D76056-1535-4A76-BF9C-4397359BB9DD}" destId="{61A09523-0181-4D66-932C-4F399A8E7A1C}" srcOrd="5" destOrd="0" presId="urn:microsoft.com/office/officeart/2009/3/layout/OpposingIdeas"/>
    <dgm:cxn modelId="{421782BB-1136-4A84-B60F-89EFDC855DCB}" type="presParOf" srcId="{61D76056-1535-4A76-BF9C-4397359BB9DD}" destId="{CF9C86FB-D0FD-40A3-9A2B-9A0A99E8513D}" srcOrd="6" destOrd="0" presId="urn:microsoft.com/office/officeart/2009/3/layout/OpposingIdeas"/>
    <dgm:cxn modelId="{B7E2A70B-03F3-491F-91B0-87D1DAE72642}" type="presParOf" srcId="{61D76056-1535-4A76-BF9C-4397359BB9DD}" destId="{755C61F4-5B8B-49C1-B661-76A5325C3965}"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D9BC9E-09C2-420E-92F3-5DA344F05B6D}" type="doc">
      <dgm:prSet loTypeId="urn:microsoft.com/office/officeart/2005/8/layout/vList3" loCatId="list" qsTypeId="urn:microsoft.com/office/officeart/2005/8/quickstyle/simple2" qsCatId="simple" csTypeId="urn:microsoft.com/office/officeart/2005/8/colors/colorful1" csCatId="colorful" phldr="1"/>
      <dgm:spPr/>
      <dgm:t>
        <a:bodyPr/>
        <a:lstStyle/>
        <a:p>
          <a:endParaRPr lang="en-MY"/>
        </a:p>
      </dgm:t>
    </dgm:pt>
    <dgm:pt modelId="{DBC203E4-5D40-46D6-812B-A551171D1623}">
      <dgm:prSet custT="1"/>
      <dgm:spPr/>
      <dgm:t>
        <a:bodyPr/>
        <a:lstStyle/>
        <a:p>
          <a:pPr algn="l"/>
          <a:r>
            <a:rPr lang="en-US" sz="1600" b="0" i="0" dirty="0"/>
            <a:t>Cybersecurity optimization initiative is a part of the cybersecurity strategy under the 5 years Digital Strategy 2022-2027 by conducting review of existing cyber security controls in place to fine-tuning cybersecurity defenses to protect the crown jewels of the Company.</a:t>
          </a:r>
          <a:endParaRPr lang="en-MY" sz="1600" dirty="0"/>
        </a:p>
      </dgm:t>
    </dgm:pt>
    <dgm:pt modelId="{D9C5B439-96F2-43C8-AB8F-CD3A5F560498}" type="parTrans" cxnId="{FD8261DA-8466-4067-B9ED-EB42DE9C6A4D}">
      <dgm:prSet/>
      <dgm:spPr/>
      <dgm:t>
        <a:bodyPr/>
        <a:lstStyle/>
        <a:p>
          <a:endParaRPr lang="en-MY" sz="1600"/>
        </a:p>
      </dgm:t>
    </dgm:pt>
    <dgm:pt modelId="{C4E37141-B822-4179-BB34-FA8B847982BD}" type="sibTrans" cxnId="{FD8261DA-8466-4067-B9ED-EB42DE9C6A4D}">
      <dgm:prSet/>
      <dgm:spPr/>
      <dgm:t>
        <a:bodyPr/>
        <a:lstStyle/>
        <a:p>
          <a:endParaRPr lang="en-MY" sz="1600"/>
        </a:p>
      </dgm:t>
    </dgm:pt>
    <dgm:pt modelId="{1CAFFA07-794F-4C6E-89B0-C247890B5C37}">
      <dgm:prSet custT="1"/>
      <dgm:spPr/>
      <dgm:t>
        <a:bodyPr/>
        <a:lstStyle/>
        <a:p>
          <a:pPr algn="just"/>
          <a:r>
            <a:rPr lang="en-MY" sz="1600" b="0" i="0" dirty="0"/>
            <a:t>The Center for Internet Security (CIS) Top 18 Critical Security Controls is chosen as the guideline since it is by far the easiest to understand and use. </a:t>
          </a:r>
          <a:endParaRPr lang="en-MY" sz="1600" dirty="0"/>
        </a:p>
      </dgm:t>
    </dgm:pt>
    <dgm:pt modelId="{34A5A31F-FF11-4801-BF44-644DF3705C12}" type="parTrans" cxnId="{AD1A810A-FDF3-43C1-A8F7-C20335744AA9}">
      <dgm:prSet/>
      <dgm:spPr/>
      <dgm:t>
        <a:bodyPr/>
        <a:lstStyle/>
        <a:p>
          <a:endParaRPr lang="en-MY" sz="1600"/>
        </a:p>
      </dgm:t>
    </dgm:pt>
    <dgm:pt modelId="{15CD9F37-1E41-4472-91F8-22413F9A6F35}" type="sibTrans" cxnId="{AD1A810A-FDF3-43C1-A8F7-C20335744AA9}">
      <dgm:prSet/>
      <dgm:spPr/>
      <dgm:t>
        <a:bodyPr/>
        <a:lstStyle/>
        <a:p>
          <a:endParaRPr lang="en-MY" sz="1600"/>
        </a:p>
      </dgm:t>
    </dgm:pt>
    <dgm:pt modelId="{20B95ACB-2170-4D57-B90C-83CD59094F01}">
      <dgm:prSet custT="1"/>
      <dgm:spPr/>
      <dgm:t>
        <a:bodyPr/>
        <a:lstStyle/>
        <a:p>
          <a:pPr algn="just"/>
          <a:r>
            <a:rPr lang="en-MY" sz="1600" b="0" i="0" dirty="0"/>
            <a:t>CIS created 3 Implementation Groups (IG1-IG3) to simplify and prioritize the process of effectively implementing the CIS Controls. IG1 is an essential cyber hygiene </a:t>
          </a:r>
          <a:r>
            <a:rPr lang="en-US" sz="1600" b="0" i="0" dirty="0"/>
            <a:t>and represents an emerging minimum standard of information security for all enterprises. In most cases, an IG1 enterprise is typically small to medium-sized with limited IT and cybersecurity expertise to dedicate towards protecting IT assets and personnel. </a:t>
          </a:r>
          <a:endParaRPr lang="en-MY" sz="1600" dirty="0"/>
        </a:p>
      </dgm:t>
    </dgm:pt>
    <dgm:pt modelId="{7D168990-64AA-4224-B35A-1DDE603300E8}" type="parTrans" cxnId="{2E3A1F0A-E93A-4C75-B049-82436E60F50D}">
      <dgm:prSet/>
      <dgm:spPr/>
      <dgm:t>
        <a:bodyPr/>
        <a:lstStyle/>
        <a:p>
          <a:endParaRPr lang="en-MY" sz="1600"/>
        </a:p>
      </dgm:t>
    </dgm:pt>
    <dgm:pt modelId="{CD3526F0-FEA7-45CE-A8ED-8084A0195239}" type="sibTrans" cxnId="{2E3A1F0A-E93A-4C75-B049-82436E60F50D}">
      <dgm:prSet/>
      <dgm:spPr/>
      <dgm:t>
        <a:bodyPr/>
        <a:lstStyle/>
        <a:p>
          <a:endParaRPr lang="en-MY" sz="1600"/>
        </a:p>
      </dgm:t>
    </dgm:pt>
    <dgm:pt modelId="{252DCF99-8C51-4D45-B850-9085A6FD5AD4}">
      <dgm:prSet custT="1"/>
      <dgm:spPr/>
      <dgm:t>
        <a:bodyPr/>
        <a:lstStyle/>
        <a:p>
          <a:pPr algn="just"/>
          <a:r>
            <a:rPr lang="en-US" sz="1600" b="0" i="0" dirty="0"/>
            <a:t>IG1 is the on-ramp to the CIS Controls and consists of a foundational set of 56 cyber defense safeguards. The Safeguards (SG) included in IG1 are what every enterprise should apply to defend against the most common attacks. </a:t>
          </a:r>
          <a:endParaRPr lang="en-MY" sz="1600" dirty="0"/>
        </a:p>
      </dgm:t>
    </dgm:pt>
    <dgm:pt modelId="{54BB80B2-1A2B-4EE5-96DB-685D8AF4CB4C}" type="parTrans" cxnId="{59B7B02F-680B-4762-B955-231A08B490A6}">
      <dgm:prSet/>
      <dgm:spPr/>
      <dgm:t>
        <a:bodyPr/>
        <a:lstStyle/>
        <a:p>
          <a:endParaRPr lang="en-MY" sz="1600"/>
        </a:p>
      </dgm:t>
    </dgm:pt>
    <dgm:pt modelId="{08089602-F159-4956-BA5A-87F74262C898}" type="sibTrans" cxnId="{59B7B02F-680B-4762-B955-231A08B490A6}">
      <dgm:prSet/>
      <dgm:spPr/>
      <dgm:t>
        <a:bodyPr/>
        <a:lstStyle/>
        <a:p>
          <a:endParaRPr lang="en-MY" sz="1600"/>
        </a:p>
      </dgm:t>
    </dgm:pt>
    <dgm:pt modelId="{33D43F98-F6DC-4C32-9E2E-67ABA461E0F9}" type="pres">
      <dgm:prSet presAssocID="{D2D9BC9E-09C2-420E-92F3-5DA344F05B6D}" presName="linearFlow" presStyleCnt="0">
        <dgm:presLayoutVars>
          <dgm:dir/>
          <dgm:resizeHandles val="exact"/>
        </dgm:presLayoutVars>
      </dgm:prSet>
      <dgm:spPr/>
    </dgm:pt>
    <dgm:pt modelId="{2CFD25C6-2D68-42D2-8EF9-C8C807A54022}" type="pres">
      <dgm:prSet presAssocID="{DBC203E4-5D40-46D6-812B-A551171D1623}" presName="composite" presStyleCnt="0"/>
      <dgm:spPr/>
    </dgm:pt>
    <dgm:pt modelId="{9C16C17E-60F1-46FC-9CC5-B946AA446AB3}" type="pres">
      <dgm:prSet presAssocID="{DBC203E4-5D40-46D6-812B-A551171D162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ss pieces with solid fill"/>
        </a:ext>
      </dgm:extLst>
    </dgm:pt>
    <dgm:pt modelId="{397EC5D2-5269-4D4B-A542-BFBDCB92238D}" type="pres">
      <dgm:prSet presAssocID="{DBC203E4-5D40-46D6-812B-A551171D1623}" presName="txShp" presStyleLbl="node1" presStyleIdx="0" presStyleCnt="4">
        <dgm:presLayoutVars>
          <dgm:bulletEnabled val="1"/>
        </dgm:presLayoutVars>
      </dgm:prSet>
      <dgm:spPr/>
    </dgm:pt>
    <dgm:pt modelId="{FE156956-452F-4E76-B7C5-81308F3FCEBA}" type="pres">
      <dgm:prSet presAssocID="{C4E37141-B822-4179-BB34-FA8B847982BD}" presName="spacing" presStyleCnt="0"/>
      <dgm:spPr/>
    </dgm:pt>
    <dgm:pt modelId="{FE0CC21C-B6DD-4977-8498-6B2301A00430}" type="pres">
      <dgm:prSet presAssocID="{1CAFFA07-794F-4C6E-89B0-C247890B5C37}" presName="composite" presStyleCnt="0"/>
      <dgm:spPr/>
    </dgm:pt>
    <dgm:pt modelId="{9A09A16F-0A9D-495D-B058-155E298E2FD0}" type="pres">
      <dgm:prSet presAssocID="{1CAFFA07-794F-4C6E-89B0-C247890B5C37}"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eering Wheel with solid fill"/>
        </a:ext>
      </dgm:extLst>
    </dgm:pt>
    <dgm:pt modelId="{8BBA221E-721E-412A-A17A-E1F35D0D94E7}" type="pres">
      <dgm:prSet presAssocID="{1CAFFA07-794F-4C6E-89B0-C247890B5C37}" presName="txShp" presStyleLbl="node1" presStyleIdx="1" presStyleCnt="4">
        <dgm:presLayoutVars>
          <dgm:bulletEnabled val="1"/>
        </dgm:presLayoutVars>
      </dgm:prSet>
      <dgm:spPr/>
    </dgm:pt>
    <dgm:pt modelId="{360D3772-0576-4E51-8788-4F7821EF10F3}" type="pres">
      <dgm:prSet presAssocID="{15CD9F37-1E41-4472-91F8-22413F9A6F35}" presName="spacing" presStyleCnt="0"/>
      <dgm:spPr/>
    </dgm:pt>
    <dgm:pt modelId="{F73B60A5-1C96-440C-BCE5-BFBC781EAF8C}" type="pres">
      <dgm:prSet presAssocID="{20B95ACB-2170-4D57-B90C-83CD59094F01}" presName="composite" presStyleCnt="0"/>
      <dgm:spPr/>
    </dgm:pt>
    <dgm:pt modelId="{7248ECD8-0955-4938-8B9B-5DE003AD353B}" type="pres">
      <dgm:prSet presAssocID="{20B95ACB-2170-4D57-B90C-83CD59094F01}"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brainstorm with solid fill"/>
        </a:ext>
      </dgm:extLst>
    </dgm:pt>
    <dgm:pt modelId="{6EEBA341-A2A0-4839-BB0C-1A8BFF5674C0}" type="pres">
      <dgm:prSet presAssocID="{20B95ACB-2170-4D57-B90C-83CD59094F01}" presName="txShp" presStyleLbl="node1" presStyleIdx="2" presStyleCnt="4" custScaleY="136944">
        <dgm:presLayoutVars>
          <dgm:bulletEnabled val="1"/>
        </dgm:presLayoutVars>
      </dgm:prSet>
      <dgm:spPr/>
    </dgm:pt>
    <dgm:pt modelId="{C38F60FD-C52A-450B-B50D-747466D14973}" type="pres">
      <dgm:prSet presAssocID="{CD3526F0-FEA7-45CE-A8ED-8084A0195239}" presName="spacing" presStyleCnt="0"/>
      <dgm:spPr/>
    </dgm:pt>
    <dgm:pt modelId="{D84A9654-22A3-49D5-8F2D-7D2D8BBC86E5}" type="pres">
      <dgm:prSet presAssocID="{252DCF99-8C51-4D45-B850-9085A6FD5AD4}" presName="composite" presStyleCnt="0"/>
      <dgm:spPr/>
    </dgm:pt>
    <dgm:pt modelId="{82DA9DEC-86FC-4D5F-82B9-12679447B911}" type="pres">
      <dgm:prSet presAssocID="{252DCF99-8C51-4D45-B850-9085A6FD5AD4}"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1 with solid fill"/>
        </a:ext>
      </dgm:extLst>
    </dgm:pt>
    <dgm:pt modelId="{3BD1DF0F-DC3B-42A7-BC07-EFFD1B0AFC2F}" type="pres">
      <dgm:prSet presAssocID="{252DCF99-8C51-4D45-B850-9085A6FD5AD4}" presName="txShp" presStyleLbl="node1" presStyleIdx="3" presStyleCnt="4">
        <dgm:presLayoutVars>
          <dgm:bulletEnabled val="1"/>
        </dgm:presLayoutVars>
      </dgm:prSet>
      <dgm:spPr/>
    </dgm:pt>
  </dgm:ptLst>
  <dgm:cxnLst>
    <dgm:cxn modelId="{2E3A1F0A-E93A-4C75-B049-82436E60F50D}" srcId="{D2D9BC9E-09C2-420E-92F3-5DA344F05B6D}" destId="{20B95ACB-2170-4D57-B90C-83CD59094F01}" srcOrd="2" destOrd="0" parTransId="{7D168990-64AA-4224-B35A-1DDE603300E8}" sibTransId="{CD3526F0-FEA7-45CE-A8ED-8084A0195239}"/>
    <dgm:cxn modelId="{AD1A810A-FDF3-43C1-A8F7-C20335744AA9}" srcId="{D2D9BC9E-09C2-420E-92F3-5DA344F05B6D}" destId="{1CAFFA07-794F-4C6E-89B0-C247890B5C37}" srcOrd="1" destOrd="0" parTransId="{34A5A31F-FF11-4801-BF44-644DF3705C12}" sibTransId="{15CD9F37-1E41-4472-91F8-22413F9A6F35}"/>
    <dgm:cxn modelId="{E8DC901A-229A-49E8-9FA1-62A6FCB0CC00}" type="presOf" srcId="{20B95ACB-2170-4D57-B90C-83CD59094F01}" destId="{6EEBA341-A2A0-4839-BB0C-1A8BFF5674C0}" srcOrd="0" destOrd="0" presId="urn:microsoft.com/office/officeart/2005/8/layout/vList3"/>
    <dgm:cxn modelId="{59B7B02F-680B-4762-B955-231A08B490A6}" srcId="{D2D9BC9E-09C2-420E-92F3-5DA344F05B6D}" destId="{252DCF99-8C51-4D45-B850-9085A6FD5AD4}" srcOrd="3" destOrd="0" parTransId="{54BB80B2-1A2B-4EE5-96DB-685D8AF4CB4C}" sibTransId="{08089602-F159-4956-BA5A-87F74262C898}"/>
    <dgm:cxn modelId="{D76BA578-AA28-47CB-91DC-BA5A1EA70192}" type="presOf" srcId="{252DCF99-8C51-4D45-B850-9085A6FD5AD4}" destId="{3BD1DF0F-DC3B-42A7-BC07-EFFD1B0AFC2F}" srcOrd="0" destOrd="0" presId="urn:microsoft.com/office/officeart/2005/8/layout/vList3"/>
    <dgm:cxn modelId="{F33FAC8E-C901-4C20-AE36-9F8095039570}" type="presOf" srcId="{D2D9BC9E-09C2-420E-92F3-5DA344F05B6D}" destId="{33D43F98-F6DC-4C32-9E2E-67ABA461E0F9}" srcOrd="0" destOrd="0" presId="urn:microsoft.com/office/officeart/2005/8/layout/vList3"/>
    <dgm:cxn modelId="{FF4C44C5-505C-44DE-8627-8B7078FB8FA5}" type="presOf" srcId="{DBC203E4-5D40-46D6-812B-A551171D1623}" destId="{397EC5D2-5269-4D4B-A542-BFBDCB92238D}" srcOrd="0" destOrd="0" presId="urn:microsoft.com/office/officeart/2005/8/layout/vList3"/>
    <dgm:cxn modelId="{C888EECC-C2F7-4674-BD38-74D79578C982}" type="presOf" srcId="{1CAFFA07-794F-4C6E-89B0-C247890B5C37}" destId="{8BBA221E-721E-412A-A17A-E1F35D0D94E7}" srcOrd="0" destOrd="0" presId="urn:microsoft.com/office/officeart/2005/8/layout/vList3"/>
    <dgm:cxn modelId="{FD8261DA-8466-4067-B9ED-EB42DE9C6A4D}" srcId="{D2D9BC9E-09C2-420E-92F3-5DA344F05B6D}" destId="{DBC203E4-5D40-46D6-812B-A551171D1623}" srcOrd="0" destOrd="0" parTransId="{D9C5B439-96F2-43C8-AB8F-CD3A5F560498}" sibTransId="{C4E37141-B822-4179-BB34-FA8B847982BD}"/>
    <dgm:cxn modelId="{AC42E45F-2BC9-4A0C-A22C-C36C5BEF0A1A}" type="presParOf" srcId="{33D43F98-F6DC-4C32-9E2E-67ABA461E0F9}" destId="{2CFD25C6-2D68-42D2-8EF9-C8C807A54022}" srcOrd="0" destOrd="0" presId="urn:microsoft.com/office/officeart/2005/8/layout/vList3"/>
    <dgm:cxn modelId="{256FC446-340D-4DC1-AA87-FC7B030EDA15}" type="presParOf" srcId="{2CFD25C6-2D68-42D2-8EF9-C8C807A54022}" destId="{9C16C17E-60F1-46FC-9CC5-B946AA446AB3}" srcOrd="0" destOrd="0" presId="urn:microsoft.com/office/officeart/2005/8/layout/vList3"/>
    <dgm:cxn modelId="{BEC05A6D-D533-407D-8B59-2DBC31C9D8D4}" type="presParOf" srcId="{2CFD25C6-2D68-42D2-8EF9-C8C807A54022}" destId="{397EC5D2-5269-4D4B-A542-BFBDCB92238D}" srcOrd="1" destOrd="0" presId="urn:microsoft.com/office/officeart/2005/8/layout/vList3"/>
    <dgm:cxn modelId="{6016E42D-C1ED-4A97-967E-C5890856CD5D}" type="presParOf" srcId="{33D43F98-F6DC-4C32-9E2E-67ABA461E0F9}" destId="{FE156956-452F-4E76-B7C5-81308F3FCEBA}" srcOrd="1" destOrd="0" presId="urn:microsoft.com/office/officeart/2005/8/layout/vList3"/>
    <dgm:cxn modelId="{C0BC6695-8CBB-47B0-A1FD-57762DA906D5}" type="presParOf" srcId="{33D43F98-F6DC-4C32-9E2E-67ABA461E0F9}" destId="{FE0CC21C-B6DD-4977-8498-6B2301A00430}" srcOrd="2" destOrd="0" presId="urn:microsoft.com/office/officeart/2005/8/layout/vList3"/>
    <dgm:cxn modelId="{AEB05385-0B8A-489E-817B-8DF09A248E7D}" type="presParOf" srcId="{FE0CC21C-B6DD-4977-8498-6B2301A00430}" destId="{9A09A16F-0A9D-495D-B058-155E298E2FD0}" srcOrd="0" destOrd="0" presId="urn:microsoft.com/office/officeart/2005/8/layout/vList3"/>
    <dgm:cxn modelId="{F6F73DBC-A77B-4DFF-A18D-028D0FB6A901}" type="presParOf" srcId="{FE0CC21C-B6DD-4977-8498-6B2301A00430}" destId="{8BBA221E-721E-412A-A17A-E1F35D0D94E7}" srcOrd="1" destOrd="0" presId="urn:microsoft.com/office/officeart/2005/8/layout/vList3"/>
    <dgm:cxn modelId="{A6A7E587-90D0-49E0-AB20-B1F0752B2F0C}" type="presParOf" srcId="{33D43F98-F6DC-4C32-9E2E-67ABA461E0F9}" destId="{360D3772-0576-4E51-8788-4F7821EF10F3}" srcOrd="3" destOrd="0" presId="urn:microsoft.com/office/officeart/2005/8/layout/vList3"/>
    <dgm:cxn modelId="{D1433A7A-23C1-4ACE-970A-7356B9A89890}" type="presParOf" srcId="{33D43F98-F6DC-4C32-9E2E-67ABA461E0F9}" destId="{F73B60A5-1C96-440C-BCE5-BFBC781EAF8C}" srcOrd="4" destOrd="0" presId="urn:microsoft.com/office/officeart/2005/8/layout/vList3"/>
    <dgm:cxn modelId="{C5E86632-9A88-4B34-9231-86F67DF00126}" type="presParOf" srcId="{F73B60A5-1C96-440C-BCE5-BFBC781EAF8C}" destId="{7248ECD8-0955-4938-8B9B-5DE003AD353B}" srcOrd="0" destOrd="0" presId="urn:microsoft.com/office/officeart/2005/8/layout/vList3"/>
    <dgm:cxn modelId="{97749888-5DBE-428B-B867-5DFF04AAF221}" type="presParOf" srcId="{F73B60A5-1C96-440C-BCE5-BFBC781EAF8C}" destId="{6EEBA341-A2A0-4839-BB0C-1A8BFF5674C0}" srcOrd="1" destOrd="0" presId="urn:microsoft.com/office/officeart/2005/8/layout/vList3"/>
    <dgm:cxn modelId="{D0D5AFB9-216C-4D0D-8B6E-B20C992995A0}" type="presParOf" srcId="{33D43F98-F6DC-4C32-9E2E-67ABA461E0F9}" destId="{C38F60FD-C52A-450B-B50D-747466D14973}" srcOrd="5" destOrd="0" presId="urn:microsoft.com/office/officeart/2005/8/layout/vList3"/>
    <dgm:cxn modelId="{B6DE10ED-447A-4B1B-B0DA-CFB35F0F52C5}" type="presParOf" srcId="{33D43F98-F6DC-4C32-9E2E-67ABA461E0F9}" destId="{D84A9654-22A3-49D5-8F2D-7D2D8BBC86E5}" srcOrd="6" destOrd="0" presId="urn:microsoft.com/office/officeart/2005/8/layout/vList3"/>
    <dgm:cxn modelId="{D6CFDD90-043D-4194-BBD4-513C8C621841}" type="presParOf" srcId="{D84A9654-22A3-49D5-8F2D-7D2D8BBC86E5}" destId="{82DA9DEC-86FC-4D5F-82B9-12679447B911}" srcOrd="0" destOrd="0" presId="urn:microsoft.com/office/officeart/2005/8/layout/vList3"/>
    <dgm:cxn modelId="{AAF20765-A16C-454B-BB97-6C60F7FEFC60}" type="presParOf" srcId="{D84A9654-22A3-49D5-8F2D-7D2D8BBC86E5}" destId="{3BD1DF0F-DC3B-42A7-BC07-EFFD1B0AFC2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C5BBA98-BB78-4C82-99E7-681F37358B3C}" type="doc">
      <dgm:prSet loTypeId="urn:microsoft.com/office/officeart/2018/2/layout/IconCircleList" loCatId="icon" qsTypeId="urn:microsoft.com/office/officeart/2005/8/quickstyle/simple1" qsCatId="simple" csTypeId="urn:microsoft.com/office/officeart/2005/8/colors/colorful2" csCatId="colorful" phldr="1"/>
      <dgm:spPr/>
      <dgm:t>
        <a:bodyPr/>
        <a:lstStyle/>
        <a:p>
          <a:endParaRPr lang="en-US"/>
        </a:p>
      </dgm:t>
    </dgm:pt>
    <dgm:pt modelId="{2E3E384C-B77A-4169-BE7F-59D8D61455F0}">
      <dgm:prSet custT="1"/>
      <dgm:spPr/>
      <dgm:t>
        <a:bodyPr/>
        <a:lstStyle/>
        <a:p>
          <a:pPr>
            <a:lnSpc>
              <a:spcPct val="100000"/>
            </a:lnSpc>
          </a:pPr>
          <a:r>
            <a:rPr lang="en-US" sz="1600" b="1" dirty="0">
              <a:solidFill>
                <a:srgbClr val="002060"/>
              </a:solidFill>
            </a:rPr>
            <a:t>01-Inventory &amp; Control of Enterprise Assets</a:t>
          </a:r>
        </a:p>
      </dgm:t>
    </dgm:pt>
    <dgm:pt modelId="{C65A371D-99DD-49DD-A525-CAF7F5626859}" type="parTrans" cxnId="{6EAD236C-55C0-4660-A90A-3ED7487093C9}">
      <dgm:prSet/>
      <dgm:spPr/>
      <dgm:t>
        <a:bodyPr/>
        <a:lstStyle/>
        <a:p>
          <a:endParaRPr lang="en-US" sz="1400"/>
        </a:p>
      </dgm:t>
    </dgm:pt>
    <dgm:pt modelId="{36786BAA-B787-4342-B29B-BA334BC363D1}" type="sibTrans" cxnId="{6EAD236C-55C0-4660-A90A-3ED7487093C9}">
      <dgm:prSet/>
      <dgm:spPr/>
      <dgm:t>
        <a:bodyPr/>
        <a:lstStyle/>
        <a:p>
          <a:pPr>
            <a:lnSpc>
              <a:spcPct val="100000"/>
            </a:lnSpc>
          </a:pPr>
          <a:endParaRPr lang="en-US" sz="1400"/>
        </a:p>
      </dgm:t>
    </dgm:pt>
    <dgm:pt modelId="{5F164BAE-9288-45F4-A3C5-6EF9D3D6D2A0}">
      <dgm:prSet custT="1"/>
      <dgm:spPr/>
      <dgm:t>
        <a:bodyPr/>
        <a:lstStyle/>
        <a:p>
          <a:pPr>
            <a:lnSpc>
              <a:spcPct val="100000"/>
            </a:lnSpc>
          </a:pPr>
          <a:r>
            <a:rPr lang="en-US" sz="1600" b="1" dirty="0"/>
            <a:t>04-Secure Configuration of Enterprise Assets &amp; Software </a:t>
          </a:r>
        </a:p>
      </dgm:t>
    </dgm:pt>
    <dgm:pt modelId="{A0A49C68-3209-4550-AF72-59502C8B7190}" type="parTrans" cxnId="{B7F0FFA5-510C-4DDF-8867-40B86AEB2678}">
      <dgm:prSet/>
      <dgm:spPr/>
      <dgm:t>
        <a:bodyPr/>
        <a:lstStyle/>
        <a:p>
          <a:endParaRPr lang="en-US" sz="1400"/>
        </a:p>
      </dgm:t>
    </dgm:pt>
    <dgm:pt modelId="{4E79A615-D8E1-483E-957C-4D4AA67A0CC2}" type="sibTrans" cxnId="{B7F0FFA5-510C-4DDF-8867-40B86AEB2678}">
      <dgm:prSet/>
      <dgm:spPr/>
      <dgm:t>
        <a:bodyPr/>
        <a:lstStyle/>
        <a:p>
          <a:pPr>
            <a:lnSpc>
              <a:spcPct val="100000"/>
            </a:lnSpc>
          </a:pPr>
          <a:endParaRPr lang="en-US" sz="1400"/>
        </a:p>
      </dgm:t>
    </dgm:pt>
    <dgm:pt modelId="{FA7270CE-4235-40F1-A0E7-643C788C770F}">
      <dgm:prSet custT="1"/>
      <dgm:spPr/>
      <dgm:t>
        <a:bodyPr/>
        <a:lstStyle/>
        <a:p>
          <a:pPr>
            <a:lnSpc>
              <a:spcPct val="100000"/>
            </a:lnSpc>
          </a:pPr>
          <a:r>
            <a:rPr lang="en-US" sz="1600" b="1" dirty="0"/>
            <a:t>05-Account</a:t>
          </a:r>
          <a:r>
            <a:rPr lang="en-US" sz="1400" b="1" dirty="0"/>
            <a:t> Management</a:t>
          </a:r>
        </a:p>
      </dgm:t>
    </dgm:pt>
    <dgm:pt modelId="{B705AC82-2980-4B5D-8610-49C755658EC8}" type="parTrans" cxnId="{17510E47-57D5-46F0-85B9-A9B06ECDC882}">
      <dgm:prSet/>
      <dgm:spPr/>
      <dgm:t>
        <a:bodyPr/>
        <a:lstStyle/>
        <a:p>
          <a:endParaRPr lang="en-US" sz="1400"/>
        </a:p>
      </dgm:t>
    </dgm:pt>
    <dgm:pt modelId="{9C1F9B58-100E-43ED-877C-891A5E1F25C9}" type="sibTrans" cxnId="{17510E47-57D5-46F0-85B9-A9B06ECDC882}">
      <dgm:prSet/>
      <dgm:spPr/>
      <dgm:t>
        <a:bodyPr/>
        <a:lstStyle/>
        <a:p>
          <a:pPr>
            <a:lnSpc>
              <a:spcPct val="100000"/>
            </a:lnSpc>
          </a:pPr>
          <a:endParaRPr lang="en-US" sz="1400"/>
        </a:p>
      </dgm:t>
    </dgm:pt>
    <dgm:pt modelId="{9DDF1850-4E60-4AED-9F8E-CF2BEADE280B}">
      <dgm:prSet custT="1"/>
      <dgm:spPr/>
      <dgm:t>
        <a:bodyPr/>
        <a:lstStyle/>
        <a:p>
          <a:pPr>
            <a:lnSpc>
              <a:spcPct val="100000"/>
            </a:lnSpc>
          </a:pPr>
          <a:r>
            <a:rPr lang="en-MY" sz="1600" b="1" dirty="0"/>
            <a:t>06 –Access Control Management</a:t>
          </a:r>
          <a:endParaRPr lang="en-US" sz="1600" b="1" dirty="0"/>
        </a:p>
      </dgm:t>
    </dgm:pt>
    <dgm:pt modelId="{316DDA71-5A5B-4A16-BFF4-EE8C376F4708}" type="parTrans" cxnId="{E62687D1-3EB4-44C2-AB02-9E2DFD41FACA}">
      <dgm:prSet/>
      <dgm:spPr/>
      <dgm:t>
        <a:bodyPr/>
        <a:lstStyle/>
        <a:p>
          <a:endParaRPr lang="en-US" sz="1400"/>
        </a:p>
      </dgm:t>
    </dgm:pt>
    <dgm:pt modelId="{9F0CEE62-933C-4294-8F1E-F7EB44B7F2FC}" type="sibTrans" cxnId="{E62687D1-3EB4-44C2-AB02-9E2DFD41FACA}">
      <dgm:prSet/>
      <dgm:spPr/>
      <dgm:t>
        <a:bodyPr/>
        <a:lstStyle/>
        <a:p>
          <a:pPr>
            <a:lnSpc>
              <a:spcPct val="100000"/>
            </a:lnSpc>
          </a:pPr>
          <a:endParaRPr lang="en-US" sz="1400"/>
        </a:p>
      </dgm:t>
    </dgm:pt>
    <dgm:pt modelId="{4CBF3147-881B-4553-AFDD-FB40F6D0BA42}">
      <dgm:prSet custT="1"/>
      <dgm:spPr/>
      <dgm:t>
        <a:bodyPr/>
        <a:lstStyle/>
        <a:p>
          <a:pPr>
            <a:lnSpc>
              <a:spcPct val="100000"/>
            </a:lnSpc>
          </a:pPr>
          <a:r>
            <a:rPr lang="en-MY" sz="1600" b="1" dirty="0">
              <a:solidFill>
                <a:srgbClr val="002060"/>
              </a:solidFill>
            </a:rPr>
            <a:t>07-Continuous Vulnerability Management</a:t>
          </a:r>
          <a:endParaRPr lang="en-US" sz="1600" b="1" dirty="0">
            <a:solidFill>
              <a:srgbClr val="002060"/>
            </a:solidFill>
          </a:endParaRPr>
        </a:p>
      </dgm:t>
    </dgm:pt>
    <dgm:pt modelId="{C193F030-A17B-4EA7-B269-B1E17FDACECE}" type="parTrans" cxnId="{0A8393D0-66AB-4AC0-8346-804977CE7F14}">
      <dgm:prSet/>
      <dgm:spPr/>
      <dgm:t>
        <a:bodyPr/>
        <a:lstStyle/>
        <a:p>
          <a:endParaRPr lang="en-US" sz="1400"/>
        </a:p>
      </dgm:t>
    </dgm:pt>
    <dgm:pt modelId="{1898E414-5FFD-4C08-8690-DE1ED1710D64}" type="sibTrans" cxnId="{0A8393D0-66AB-4AC0-8346-804977CE7F14}">
      <dgm:prSet/>
      <dgm:spPr/>
      <dgm:t>
        <a:bodyPr/>
        <a:lstStyle/>
        <a:p>
          <a:pPr>
            <a:lnSpc>
              <a:spcPct val="100000"/>
            </a:lnSpc>
          </a:pPr>
          <a:endParaRPr lang="en-US" sz="1400"/>
        </a:p>
      </dgm:t>
    </dgm:pt>
    <dgm:pt modelId="{CE832BF9-2538-4D2C-89F8-FD889927F1B5}">
      <dgm:prSet custT="1"/>
      <dgm:spPr/>
      <dgm:t>
        <a:bodyPr/>
        <a:lstStyle/>
        <a:p>
          <a:pPr>
            <a:lnSpc>
              <a:spcPct val="100000"/>
            </a:lnSpc>
          </a:pPr>
          <a:r>
            <a:rPr lang="en-MY" sz="1600" b="1" dirty="0"/>
            <a:t>08-Audit Log Management</a:t>
          </a:r>
          <a:endParaRPr lang="en-US" sz="1600" b="1" dirty="0"/>
        </a:p>
      </dgm:t>
    </dgm:pt>
    <dgm:pt modelId="{98ECA34A-18A3-4D83-9645-FCBDDF760E17}" type="parTrans" cxnId="{173587F6-F45A-4024-8487-3BFD9262276E}">
      <dgm:prSet/>
      <dgm:spPr/>
      <dgm:t>
        <a:bodyPr/>
        <a:lstStyle/>
        <a:p>
          <a:endParaRPr lang="en-US" sz="1400"/>
        </a:p>
      </dgm:t>
    </dgm:pt>
    <dgm:pt modelId="{E457762C-FC66-4795-B103-6F3F282FAAC6}" type="sibTrans" cxnId="{173587F6-F45A-4024-8487-3BFD9262276E}">
      <dgm:prSet/>
      <dgm:spPr/>
      <dgm:t>
        <a:bodyPr/>
        <a:lstStyle/>
        <a:p>
          <a:pPr>
            <a:lnSpc>
              <a:spcPct val="100000"/>
            </a:lnSpc>
          </a:pPr>
          <a:endParaRPr lang="en-US" sz="1400"/>
        </a:p>
      </dgm:t>
    </dgm:pt>
    <dgm:pt modelId="{28FD3EAA-143C-48FF-915D-7F5AB10B77F6}">
      <dgm:prSet custT="1"/>
      <dgm:spPr/>
      <dgm:t>
        <a:bodyPr/>
        <a:lstStyle/>
        <a:p>
          <a:pPr>
            <a:lnSpc>
              <a:spcPct val="100000"/>
            </a:lnSpc>
          </a:pPr>
          <a:r>
            <a:rPr lang="en-MY" sz="1600" b="1" dirty="0"/>
            <a:t>09-Email and Web Browser Protections</a:t>
          </a:r>
          <a:endParaRPr lang="en-US" sz="1600" b="1" dirty="0"/>
        </a:p>
      </dgm:t>
    </dgm:pt>
    <dgm:pt modelId="{C72D7214-6DDB-4C79-AE4E-B5594A4DC087}" type="parTrans" cxnId="{C2FEA347-F3E2-45D9-92FE-9EDBCDD7A64C}">
      <dgm:prSet/>
      <dgm:spPr/>
      <dgm:t>
        <a:bodyPr/>
        <a:lstStyle/>
        <a:p>
          <a:endParaRPr lang="en-US" sz="1400"/>
        </a:p>
      </dgm:t>
    </dgm:pt>
    <dgm:pt modelId="{88761AFC-0DE8-49BB-BE91-23BF234FB86D}" type="sibTrans" cxnId="{C2FEA347-F3E2-45D9-92FE-9EDBCDD7A64C}">
      <dgm:prSet/>
      <dgm:spPr/>
      <dgm:t>
        <a:bodyPr/>
        <a:lstStyle/>
        <a:p>
          <a:pPr>
            <a:lnSpc>
              <a:spcPct val="100000"/>
            </a:lnSpc>
          </a:pPr>
          <a:endParaRPr lang="en-US" sz="1400"/>
        </a:p>
      </dgm:t>
    </dgm:pt>
    <dgm:pt modelId="{B5C0C7C1-3F50-4F64-AA84-A87BF8D780E8}">
      <dgm:prSet custT="1"/>
      <dgm:spPr/>
      <dgm:t>
        <a:bodyPr/>
        <a:lstStyle/>
        <a:p>
          <a:pPr>
            <a:lnSpc>
              <a:spcPct val="100000"/>
            </a:lnSpc>
          </a:pPr>
          <a:r>
            <a:rPr lang="en-US" sz="1600" b="1" dirty="0">
              <a:solidFill>
                <a:srgbClr val="002060"/>
              </a:solidFill>
            </a:rPr>
            <a:t>02-Inventory and Control of Software Assets</a:t>
          </a:r>
        </a:p>
      </dgm:t>
    </dgm:pt>
    <dgm:pt modelId="{2F550D1E-9547-4A2B-B4B8-E9F1727E0634}" type="parTrans" cxnId="{36075D37-54B6-4B14-BD31-4062A68ED2D1}">
      <dgm:prSet/>
      <dgm:spPr/>
      <dgm:t>
        <a:bodyPr/>
        <a:lstStyle/>
        <a:p>
          <a:endParaRPr lang="en-MY" sz="1400"/>
        </a:p>
      </dgm:t>
    </dgm:pt>
    <dgm:pt modelId="{7A8EBA39-A357-48B2-92D4-1276647E94B1}" type="sibTrans" cxnId="{36075D37-54B6-4B14-BD31-4062A68ED2D1}">
      <dgm:prSet/>
      <dgm:spPr/>
      <dgm:t>
        <a:bodyPr/>
        <a:lstStyle/>
        <a:p>
          <a:pPr>
            <a:lnSpc>
              <a:spcPct val="100000"/>
            </a:lnSpc>
          </a:pPr>
          <a:endParaRPr lang="en-MY" sz="1400"/>
        </a:p>
      </dgm:t>
    </dgm:pt>
    <dgm:pt modelId="{A70170BE-219F-4E51-B259-1E5B57CA148A}">
      <dgm:prSet custT="1"/>
      <dgm:spPr/>
      <dgm:t>
        <a:bodyPr/>
        <a:lstStyle/>
        <a:p>
          <a:pPr>
            <a:lnSpc>
              <a:spcPct val="100000"/>
            </a:lnSpc>
          </a:pPr>
          <a:r>
            <a:rPr lang="en-MY" sz="1600" b="1" dirty="0"/>
            <a:t>03-Data Protection</a:t>
          </a:r>
          <a:endParaRPr lang="en-US" sz="1600" b="1" dirty="0"/>
        </a:p>
      </dgm:t>
    </dgm:pt>
    <dgm:pt modelId="{0338CE19-9DF6-48B5-9290-FF1F81EF685A}" type="parTrans" cxnId="{6CBFB78A-2312-4CDE-BA96-E54B4C2F3576}">
      <dgm:prSet/>
      <dgm:spPr/>
      <dgm:t>
        <a:bodyPr/>
        <a:lstStyle/>
        <a:p>
          <a:endParaRPr lang="en-MY" sz="1400"/>
        </a:p>
      </dgm:t>
    </dgm:pt>
    <dgm:pt modelId="{13821276-BF8B-406D-9DA2-BF09517E41DC}" type="sibTrans" cxnId="{6CBFB78A-2312-4CDE-BA96-E54B4C2F3576}">
      <dgm:prSet/>
      <dgm:spPr/>
      <dgm:t>
        <a:bodyPr/>
        <a:lstStyle/>
        <a:p>
          <a:pPr>
            <a:lnSpc>
              <a:spcPct val="100000"/>
            </a:lnSpc>
          </a:pPr>
          <a:endParaRPr lang="en-MY" sz="1400"/>
        </a:p>
      </dgm:t>
    </dgm:pt>
    <dgm:pt modelId="{8C2E787D-317D-4CD7-93F5-C52546DF809F}">
      <dgm:prSet custT="1"/>
      <dgm:spPr/>
      <dgm:t>
        <a:bodyPr/>
        <a:lstStyle/>
        <a:p>
          <a:pPr>
            <a:lnSpc>
              <a:spcPct val="100000"/>
            </a:lnSpc>
          </a:pPr>
          <a:r>
            <a:rPr lang="en-US" sz="1600" b="1" dirty="0"/>
            <a:t>12 –Network Infrastructure Management</a:t>
          </a:r>
        </a:p>
      </dgm:t>
    </dgm:pt>
    <dgm:pt modelId="{AFCE219D-4C94-42A1-9A91-8A4E153E5D18}" type="parTrans" cxnId="{DEC47A2E-8E21-4FAF-B51A-58CA3E78ACFA}">
      <dgm:prSet/>
      <dgm:spPr/>
      <dgm:t>
        <a:bodyPr/>
        <a:lstStyle/>
        <a:p>
          <a:endParaRPr lang="en-MY" sz="1400"/>
        </a:p>
      </dgm:t>
    </dgm:pt>
    <dgm:pt modelId="{1C36CB21-17CB-424A-A937-88DCCFF3F4F0}" type="sibTrans" cxnId="{DEC47A2E-8E21-4FAF-B51A-58CA3E78ACFA}">
      <dgm:prSet/>
      <dgm:spPr/>
      <dgm:t>
        <a:bodyPr/>
        <a:lstStyle/>
        <a:p>
          <a:pPr>
            <a:lnSpc>
              <a:spcPct val="100000"/>
            </a:lnSpc>
          </a:pPr>
          <a:endParaRPr lang="en-MY" sz="1400"/>
        </a:p>
      </dgm:t>
    </dgm:pt>
    <dgm:pt modelId="{99225EFB-B1B6-4FF1-A6D4-DC027937DD2F}">
      <dgm:prSet custT="1"/>
      <dgm:spPr/>
      <dgm:t>
        <a:bodyPr/>
        <a:lstStyle/>
        <a:p>
          <a:pPr>
            <a:lnSpc>
              <a:spcPct val="100000"/>
            </a:lnSpc>
          </a:pPr>
          <a:r>
            <a:rPr lang="en-US" sz="1600" b="1" dirty="0"/>
            <a:t>10-Malware Defenses</a:t>
          </a:r>
        </a:p>
      </dgm:t>
    </dgm:pt>
    <dgm:pt modelId="{59E6C8F9-E8F5-4D0A-9E84-3C4A58BE399B}" type="parTrans" cxnId="{0B378C87-0BB8-468F-91A4-CC288D5E5EC4}">
      <dgm:prSet/>
      <dgm:spPr/>
      <dgm:t>
        <a:bodyPr/>
        <a:lstStyle/>
        <a:p>
          <a:endParaRPr lang="en-MY" sz="1400"/>
        </a:p>
      </dgm:t>
    </dgm:pt>
    <dgm:pt modelId="{74CB2780-B6C4-4396-BC30-74DD36DE60A7}" type="sibTrans" cxnId="{0B378C87-0BB8-468F-91A4-CC288D5E5EC4}">
      <dgm:prSet/>
      <dgm:spPr/>
      <dgm:t>
        <a:bodyPr/>
        <a:lstStyle/>
        <a:p>
          <a:pPr>
            <a:lnSpc>
              <a:spcPct val="100000"/>
            </a:lnSpc>
          </a:pPr>
          <a:endParaRPr lang="en-MY" sz="1400"/>
        </a:p>
      </dgm:t>
    </dgm:pt>
    <dgm:pt modelId="{650BEDF6-46F7-4132-86ED-42EDB910706D}">
      <dgm:prSet custT="1"/>
      <dgm:spPr/>
      <dgm:t>
        <a:bodyPr/>
        <a:lstStyle/>
        <a:p>
          <a:pPr>
            <a:lnSpc>
              <a:spcPct val="100000"/>
            </a:lnSpc>
          </a:pPr>
          <a:r>
            <a:rPr lang="en-US" sz="1600" b="1" dirty="0"/>
            <a:t>11-Data Recovery</a:t>
          </a:r>
        </a:p>
      </dgm:t>
    </dgm:pt>
    <dgm:pt modelId="{7724EA9D-E74A-453C-BAEE-17355C170FDF}" type="parTrans" cxnId="{B5DD19E3-58A4-48F2-97F5-548B32DE1C90}">
      <dgm:prSet/>
      <dgm:spPr/>
      <dgm:t>
        <a:bodyPr/>
        <a:lstStyle/>
        <a:p>
          <a:endParaRPr lang="en-MY" sz="1400"/>
        </a:p>
      </dgm:t>
    </dgm:pt>
    <dgm:pt modelId="{F69388D2-07A7-4103-BB97-F5EDDF1F53FD}" type="sibTrans" cxnId="{B5DD19E3-58A4-48F2-97F5-548B32DE1C90}">
      <dgm:prSet/>
      <dgm:spPr/>
      <dgm:t>
        <a:bodyPr/>
        <a:lstStyle/>
        <a:p>
          <a:pPr>
            <a:lnSpc>
              <a:spcPct val="100000"/>
            </a:lnSpc>
          </a:pPr>
          <a:endParaRPr lang="en-MY" sz="1400"/>
        </a:p>
      </dgm:t>
    </dgm:pt>
    <dgm:pt modelId="{794F2BBA-66FA-4C43-8A23-37CDB8F29156}">
      <dgm:prSet custT="1"/>
      <dgm:spPr/>
      <dgm:t>
        <a:bodyPr/>
        <a:lstStyle/>
        <a:p>
          <a:pPr>
            <a:lnSpc>
              <a:spcPct val="100000"/>
            </a:lnSpc>
          </a:pPr>
          <a:r>
            <a:rPr lang="en-US" sz="1600" b="1" dirty="0">
              <a:solidFill>
                <a:srgbClr val="002060"/>
              </a:solidFill>
            </a:rPr>
            <a:t>17-Incident Response Management</a:t>
          </a:r>
        </a:p>
      </dgm:t>
    </dgm:pt>
    <dgm:pt modelId="{70BA0D5E-2600-417E-A1E9-7AFE23D007AE}" type="parTrans" cxnId="{890A731B-ED45-4F77-8EB8-1A42C52712D8}">
      <dgm:prSet/>
      <dgm:spPr/>
      <dgm:t>
        <a:bodyPr/>
        <a:lstStyle/>
        <a:p>
          <a:endParaRPr lang="en-MY" sz="1400"/>
        </a:p>
      </dgm:t>
    </dgm:pt>
    <dgm:pt modelId="{DA038CC5-5082-4667-B13B-1B548AED3BAE}" type="sibTrans" cxnId="{890A731B-ED45-4F77-8EB8-1A42C52712D8}">
      <dgm:prSet/>
      <dgm:spPr/>
      <dgm:t>
        <a:bodyPr/>
        <a:lstStyle/>
        <a:p>
          <a:pPr>
            <a:lnSpc>
              <a:spcPct val="100000"/>
            </a:lnSpc>
          </a:pPr>
          <a:endParaRPr lang="en-MY" sz="1400"/>
        </a:p>
      </dgm:t>
    </dgm:pt>
    <dgm:pt modelId="{A8B41B59-500D-4DB2-A8B5-DE6911D6F759}">
      <dgm:prSet custT="1"/>
      <dgm:spPr/>
      <dgm:t>
        <a:bodyPr/>
        <a:lstStyle/>
        <a:p>
          <a:pPr>
            <a:lnSpc>
              <a:spcPct val="100000"/>
            </a:lnSpc>
          </a:pPr>
          <a:r>
            <a:rPr lang="en-US" sz="1600" b="1" dirty="0">
              <a:solidFill>
                <a:srgbClr val="FF0000"/>
              </a:solidFill>
            </a:rPr>
            <a:t>13-Network Monitoring and Defense</a:t>
          </a:r>
        </a:p>
      </dgm:t>
    </dgm:pt>
    <dgm:pt modelId="{910974E7-77AD-4C2C-A9D2-A0CC717B8B2E}" type="parTrans" cxnId="{8F27F120-FD13-4EA6-911F-601DBD6D63F3}">
      <dgm:prSet/>
      <dgm:spPr/>
      <dgm:t>
        <a:bodyPr/>
        <a:lstStyle/>
        <a:p>
          <a:endParaRPr lang="en-MY" sz="1400"/>
        </a:p>
      </dgm:t>
    </dgm:pt>
    <dgm:pt modelId="{4FE8276C-3BC3-435E-92E6-1C896406101F}" type="sibTrans" cxnId="{8F27F120-FD13-4EA6-911F-601DBD6D63F3}">
      <dgm:prSet/>
      <dgm:spPr/>
      <dgm:t>
        <a:bodyPr/>
        <a:lstStyle/>
        <a:p>
          <a:pPr>
            <a:lnSpc>
              <a:spcPct val="100000"/>
            </a:lnSpc>
          </a:pPr>
          <a:endParaRPr lang="en-MY" sz="1400"/>
        </a:p>
      </dgm:t>
    </dgm:pt>
    <dgm:pt modelId="{C8029888-05BB-43AD-BCCC-CBE2F53B6268}">
      <dgm:prSet custT="1"/>
      <dgm:spPr/>
      <dgm:t>
        <a:bodyPr/>
        <a:lstStyle/>
        <a:p>
          <a:pPr>
            <a:lnSpc>
              <a:spcPct val="100000"/>
            </a:lnSpc>
          </a:pPr>
          <a:r>
            <a:rPr lang="en-US" sz="1600" b="1" dirty="0">
              <a:solidFill>
                <a:srgbClr val="002060"/>
              </a:solidFill>
            </a:rPr>
            <a:t>14-Security Awareness and Skills Training</a:t>
          </a:r>
        </a:p>
      </dgm:t>
    </dgm:pt>
    <dgm:pt modelId="{11E287B5-E504-4E22-92B5-5790E9F8C3BB}" type="parTrans" cxnId="{DF2EB173-1DDA-4B77-B557-245276E2F59B}">
      <dgm:prSet/>
      <dgm:spPr/>
      <dgm:t>
        <a:bodyPr/>
        <a:lstStyle/>
        <a:p>
          <a:endParaRPr lang="en-MY" sz="1400"/>
        </a:p>
      </dgm:t>
    </dgm:pt>
    <dgm:pt modelId="{51A2B14B-3CF9-4FCB-B032-289D247A5889}" type="sibTrans" cxnId="{DF2EB173-1DDA-4B77-B557-245276E2F59B}">
      <dgm:prSet/>
      <dgm:spPr/>
      <dgm:t>
        <a:bodyPr/>
        <a:lstStyle/>
        <a:p>
          <a:pPr>
            <a:lnSpc>
              <a:spcPct val="100000"/>
            </a:lnSpc>
          </a:pPr>
          <a:endParaRPr lang="en-MY" sz="1400"/>
        </a:p>
      </dgm:t>
    </dgm:pt>
    <dgm:pt modelId="{61DDFE69-198E-4F6D-8EB8-19F053B72B50}">
      <dgm:prSet custT="1"/>
      <dgm:spPr/>
      <dgm:t>
        <a:bodyPr/>
        <a:lstStyle/>
        <a:p>
          <a:pPr>
            <a:lnSpc>
              <a:spcPct val="100000"/>
            </a:lnSpc>
          </a:pPr>
          <a:r>
            <a:rPr lang="en-US" sz="1600" b="1" dirty="0"/>
            <a:t>15-Service Provider Management</a:t>
          </a:r>
        </a:p>
      </dgm:t>
    </dgm:pt>
    <dgm:pt modelId="{8CA503CB-79DC-4852-B048-7728A7A2927B}" type="parTrans" cxnId="{337D0F58-704A-4BF8-B1FD-ABDCC695FD4F}">
      <dgm:prSet/>
      <dgm:spPr/>
      <dgm:t>
        <a:bodyPr/>
        <a:lstStyle/>
        <a:p>
          <a:endParaRPr lang="en-MY" sz="1400"/>
        </a:p>
      </dgm:t>
    </dgm:pt>
    <dgm:pt modelId="{F07B9FAA-8CEC-4C8F-B14B-4D99EEEA21F4}" type="sibTrans" cxnId="{337D0F58-704A-4BF8-B1FD-ABDCC695FD4F}">
      <dgm:prSet/>
      <dgm:spPr/>
      <dgm:t>
        <a:bodyPr/>
        <a:lstStyle/>
        <a:p>
          <a:pPr>
            <a:lnSpc>
              <a:spcPct val="100000"/>
            </a:lnSpc>
          </a:pPr>
          <a:endParaRPr lang="en-MY" sz="1400"/>
        </a:p>
      </dgm:t>
    </dgm:pt>
    <dgm:pt modelId="{E096111D-412B-4F7E-A7A9-B3B56DDCC623}">
      <dgm:prSet custT="1"/>
      <dgm:spPr/>
      <dgm:t>
        <a:bodyPr/>
        <a:lstStyle/>
        <a:p>
          <a:pPr>
            <a:lnSpc>
              <a:spcPct val="100000"/>
            </a:lnSpc>
          </a:pPr>
          <a:r>
            <a:rPr lang="en-US" sz="1600" b="1" dirty="0">
              <a:solidFill>
                <a:srgbClr val="FF0000"/>
              </a:solidFill>
            </a:rPr>
            <a:t>16-Application Software Security</a:t>
          </a:r>
        </a:p>
      </dgm:t>
    </dgm:pt>
    <dgm:pt modelId="{3303E404-33AF-408D-AA02-AD9D668C5A26}" type="parTrans" cxnId="{C8140F20-1550-4A52-9054-F4C584EB2ABD}">
      <dgm:prSet/>
      <dgm:spPr/>
      <dgm:t>
        <a:bodyPr/>
        <a:lstStyle/>
        <a:p>
          <a:endParaRPr lang="en-MY" sz="1400"/>
        </a:p>
      </dgm:t>
    </dgm:pt>
    <dgm:pt modelId="{8DCCFB28-2C9D-4FFF-814F-C6C04EDEA641}" type="sibTrans" cxnId="{C8140F20-1550-4A52-9054-F4C584EB2ABD}">
      <dgm:prSet/>
      <dgm:spPr/>
      <dgm:t>
        <a:bodyPr/>
        <a:lstStyle/>
        <a:p>
          <a:pPr>
            <a:lnSpc>
              <a:spcPct val="100000"/>
            </a:lnSpc>
          </a:pPr>
          <a:endParaRPr lang="en-MY" sz="1400"/>
        </a:p>
      </dgm:t>
    </dgm:pt>
    <dgm:pt modelId="{2E3F9D4E-28DD-4617-A3CF-B53030A1D007}">
      <dgm:prSet custT="1"/>
      <dgm:spPr/>
      <dgm:t>
        <a:bodyPr/>
        <a:lstStyle/>
        <a:p>
          <a:pPr>
            <a:lnSpc>
              <a:spcPct val="100000"/>
            </a:lnSpc>
          </a:pPr>
          <a:r>
            <a:rPr lang="en-US" sz="1600" b="1" dirty="0">
              <a:solidFill>
                <a:srgbClr val="FF0000"/>
              </a:solidFill>
            </a:rPr>
            <a:t>18-Penetration Testing</a:t>
          </a:r>
        </a:p>
      </dgm:t>
    </dgm:pt>
    <dgm:pt modelId="{AF55E03E-6928-4C15-B3A2-E8268709103A}" type="parTrans" cxnId="{6E0F1707-5CCC-4694-A99D-88E904625BC4}">
      <dgm:prSet/>
      <dgm:spPr/>
      <dgm:t>
        <a:bodyPr/>
        <a:lstStyle/>
        <a:p>
          <a:endParaRPr lang="en-MY" sz="1400"/>
        </a:p>
      </dgm:t>
    </dgm:pt>
    <dgm:pt modelId="{0FE2C8F8-A52E-4702-92EA-4EFEC757F9C9}" type="sibTrans" cxnId="{6E0F1707-5CCC-4694-A99D-88E904625BC4}">
      <dgm:prSet/>
      <dgm:spPr/>
      <dgm:t>
        <a:bodyPr/>
        <a:lstStyle/>
        <a:p>
          <a:endParaRPr lang="en-MY" sz="1400"/>
        </a:p>
      </dgm:t>
    </dgm:pt>
    <dgm:pt modelId="{C827E379-BD00-45BE-A86C-4944B2B3DD16}" type="pres">
      <dgm:prSet presAssocID="{DC5BBA98-BB78-4C82-99E7-681F37358B3C}" presName="root" presStyleCnt="0">
        <dgm:presLayoutVars>
          <dgm:dir/>
          <dgm:resizeHandles val="exact"/>
        </dgm:presLayoutVars>
      </dgm:prSet>
      <dgm:spPr/>
    </dgm:pt>
    <dgm:pt modelId="{BF8EE68D-F011-470C-9EB7-C03E1B1AE98E}" type="pres">
      <dgm:prSet presAssocID="{DC5BBA98-BB78-4C82-99E7-681F37358B3C}" presName="container" presStyleCnt="0">
        <dgm:presLayoutVars>
          <dgm:dir/>
          <dgm:resizeHandles val="exact"/>
        </dgm:presLayoutVars>
      </dgm:prSet>
      <dgm:spPr/>
    </dgm:pt>
    <dgm:pt modelId="{42BBCF90-822F-4C59-8A5E-542740F13863}" type="pres">
      <dgm:prSet presAssocID="{2E3E384C-B77A-4169-BE7F-59D8D61455F0}" presName="compNode" presStyleCnt="0"/>
      <dgm:spPr/>
    </dgm:pt>
    <dgm:pt modelId="{E5ED56B2-0DD1-4185-9F8B-5977DF330BA7}" type="pres">
      <dgm:prSet presAssocID="{2E3E384C-B77A-4169-BE7F-59D8D61455F0}" presName="iconBgRect" presStyleLbl="bgShp" presStyleIdx="0" presStyleCnt="18"/>
      <dgm:spPr/>
    </dgm:pt>
    <dgm:pt modelId="{68AAC1C0-4E79-48CD-B9D9-7E97834E81D3}" type="pres">
      <dgm:prSet presAssocID="{2E3E384C-B77A-4169-BE7F-59D8D61455F0}" presName="iconRect" presStyleLbl="node1" presStyleIdx="0" presStyleCnt="1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tabase with solid fill"/>
        </a:ext>
      </dgm:extLst>
    </dgm:pt>
    <dgm:pt modelId="{829FF75D-06B8-4A97-AACB-DFEC3566C4BC}" type="pres">
      <dgm:prSet presAssocID="{2E3E384C-B77A-4169-BE7F-59D8D61455F0}" presName="spaceRect" presStyleCnt="0"/>
      <dgm:spPr/>
    </dgm:pt>
    <dgm:pt modelId="{ED6B2E2F-6936-41EB-8006-6218E703AC6C}" type="pres">
      <dgm:prSet presAssocID="{2E3E384C-B77A-4169-BE7F-59D8D61455F0}" presName="textRect" presStyleLbl="revTx" presStyleIdx="0" presStyleCnt="18">
        <dgm:presLayoutVars>
          <dgm:chMax val="1"/>
          <dgm:chPref val="1"/>
        </dgm:presLayoutVars>
      </dgm:prSet>
      <dgm:spPr/>
    </dgm:pt>
    <dgm:pt modelId="{FB03828F-E3E5-4089-A857-EC15B78E8003}" type="pres">
      <dgm:prSet presAssocID="{36786BAA-B787-4342-B29B-BA334BC363D1}" presName="sibTrans" presStyleLbl="sibTrans2D1" presStyleIdx="0" presStyleCnt="0"/>
      <dgm:spPr/>
    </dgm:pt>
    <dgm:pt modelId="{EE3BD258-ABA8-4BF2-8352-712C668ABABE}" type="pres">
      <dgm:prSet presAssocID="{B5C0C7C1-3F50-4F64-AA84-A87BF8D780E8}" presName="compNode" presStyleCnt="0"/>
      <dgm:spPr/>
    </dgm:pt>
    <dgm:pt modelId="{8332632B-57B2-44D8-9FC5-9C848A8D2371}" type="pres">
      <dgm:prSet presAssocID="{B5C0C7C1-3F50-4F64-AA84-A87BF8D780E8}" presName="iconBgRect" presStyleLbl="bgShp" presStyleIdx="1" presStyleCnt="18"/>
      <dgm:spPr/>
    </dgm:pt>
    <dgm:pt modelId="{4319D63B-F398-4393-BE7F-586295CE2C0C}" type="pres">
      <dgm:prSet presAssocID="{B5C0C7C1-3F50-4F64-AA84-A87BF8D780E8}" presName="iconRect" presStyleLbl="node1" presStyleIdx="1" presStyleCnt="1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md Terminal with solid fill"/>
        </a:ext>
      </dgm:extLst>
    </dgm:pt>
    <dgm:pt modelId="{33C934B5-5140-4307-B7DC-801CCDCD6DD7}" type="pres">
      <dgm:prSet presAssocID="{B5C0C7C1-3F50-4F64-AA84-A87BF8D780E8}" presName="spaceRect" presStyleCnt="0"/>
      <dgm:spPr/>
    </dgm:pt>
    <dgm:pt modelId="{4A87C865-8D08-4D4A-853A-1652085004FB}" type="pres">
      <dgm:prSet presAssocID="{B5C0C7C1-3F50-4F64-AA84-A87BF8D780E8}" presName="textRect" presStyleLbl="revTx" presStyleIdx="1" presStyleCnt="18">
        <dgm:presLayoutVars>
          <dgm:chMax val="1"/>
          <dgm:chPref val="1"/>
        </dgm:presLayoutVars>
      </dgm:prSet>
      <dgm:spPr/>
    </dgm:pt>
    <dgm:pt modelId="{F510AAC1-86DA-4AE1-AF65-7D94151FC0DF}" type="pres">
      <dgm:prSet presAssocID="{7A8EBA39-A357-48B2-92D4-1276647E94B1}" presName="sibTrans" presStyleLbl="sibTrans2D1" presStyleIdx="0" presStyleCnt="0"/>
      <dgm:spPr/>
    </dgm:pt>
    <dgm:pt modelId="{3B2A028F-19DC-4060-944D-63D0CBF91C64}" type="pres">
      <dgm:prSet presAssocID="{A70170BE-219F-4E51-B259-1E5B57CA148A}" presName="compNode" presStyleCnt="0"/>
      <dgm:spPr/>
    </dgm:pt>
    <dgm:pt modelId="{EE7D9CD1-BF89-483E-BECD-B2CAE4ACCA66}" type="pres">
      <dgm:prSet presAssocID="{A70170BE-219F-4E51-B259-1E5B57CA148A}" presName="iconBgRect" presStyleLbl="bgShp" presStyleIdx="2" presStyleCnt="18"/>
      <dgm:spPr/>
    </dgm:pt>
    <dgm:pt modelId="{34C20E95-D917-4558-B24F-28741C21868F}" type="pres">
      <dgm:prSet presAssocID="{A70170BE-219F-4E51-B259-1E5B57CA148A}" presName="iconRect" presStyleLbl="node1" presStyleIdx="2" presStyleCnt="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older Search with solid fill"/>
        </a:ext>
      </dgm:extLst>
    </dgm:pt>
    <dgm:pt modelId="{830A4C14-2AB8-4070-BA84-38B16E4D35D6}" type="pres">
      <dgm:prSet presAssocID="{A70170BE-219F-4E51-B259-1E5B57CA148A}" presName="spaceRect" presStyleCnt="0"/>
      <dgm:spPr/>
    </dgm:pt>
    <dgm:pt modelId="{A28F93C6-7E86-4AD1-92CE-0B44B9D4D6F9}" type="pres">
      <dgm:prSet presAssocID="{A70170BE-219F-4E51-B259-1E5B57CA148A}" presName="textRect" presStyleLbl="revTx" presStyleIdx="2" presStyleCnt="18">
        <dgm:presLayoutVars>
          <dgm:chMax val="1"/>
          <dgm:chPref val="1"/>
        </dgm:presLayoutVars>
      </dgm:prSet>
      <dgm:spPr/>
    </dgm:pt>
    <dgm:pt modelId="{E26ECB62-DA9F-494B-B0A8-AE2FF48DADB8}" type="pres">
      <dgm:prSet presAssocID="{13821276-BF8B-406D-9DA2-BF09517E41DC}" presName="sibTrans" presStyleLbl="sibTrans2D1" presStyleIdx="0" presStyleCnt="0"/>
      <dgm:spPr/>
    </dgm:pt>
    <dgm:pt modelId="{E4E365EA-84E0-4AC0-B370-AF13C8D23CD4}" type="pres">
      <dgm:prSet presAssocID="{5F164BAE-9288-45F4-A3C5-6EF9D3D6D2A0}" presName="compNode" presStyleCnt="0"/>
      <dgm:spPr/>
    </dgm:pt>
    <dgm:pt modelId="{04217546-9373-4066-B43D-1DDCC9687302}" type="pres">
      <dgm:prSet presAssocID="{5F164BAE-9288-45F4-A3C5-6EF9D3D6D2A0}" presName="iconBgRect" presStyleLbl="bgShp" presStyleIdx="3" presStyleCnt="18"/>
      <dgm:spPr/>
    </dgm:pt>
    <dgm:pt modelId="{16F4A8F5-4FDE-4C49-8ED0-5574CBC3AD51}" type="pres">
      <dgm:prSet presAssocID="{5F164BAE-9288-45F4-A3C5-6EF9D3D6D2A0}" presName="iconRect" presStyleLbl="node1" presStyleIdx="3" presStyleCnt="1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ock with solid fill"/>
        </a:ext>
      </dgm:extLst>
    </dgm:pt>
    <dgm:pt modelId="{CA83FA7B-7CB2-451E-8F6C-174ED381E5DE}" type="pres">
      <dgm:prSet presAssocID="{5F164BAE-9288-45F4-A3C5-6EF9D3D6D2A0}" presName="spaceRect" presStyleCnt="0"/>
      <dgm:spPr/>
    </dgm:pt>
    <dgm:pt modelId="{AFB2F95C-1A36-4BAD-8732-4BEC0AB13D70}" type="pres">
      <dgm:prSet presAssocID="{5F164BAE-9288-45F4-A3C5-6EF9D3D6D2A0}" presName="textRect" presStyleLbl="revTx" presStyleIdx="3" presStyleCnt="18">
        <dgm:presLayoutVars>
          <dgm:chMax val="1"/>
          <dgm:chPref val="1"/>
        </dgm:presLayoutVars>
      </dgm:prSet>
      <dgm:spPr/>
    </dgm:pt>
    <dgm:pt modelId="{4934CD14-FC79-48A8-9904-726E765BABC9}" type="pres">
      <dgm:prSet presAssocID="{4E79A615-D8E1-483E-957C-4D4AA67A0CC2}" presName="sibTrans" presStyleLbl="sibTrans2D1" presStyleIdx="0" presStyleCnt="0"/>
      <dgm:spPr/>
    </dgm:pt>
    <dgm:pt modelId="{EDFBF362-8F13-4A0B-A123-E175C9B8AB99}" type="pres">
      <dgm:prSet presAssocID="{FA7270CE-4235-40F1-A0E7-643C788C770F}" presName="compNode" presStyleCnt="0"/>
      <dgm:spPr/>
    </dgm:pt>
    <dgm:pt modelId="{8AB52558-10CA-44F6-985F-EAB215F22C1F}" type="pres">
      <dgm:prSet presAssocID="{FA7270CE-4235-40F1-A0E7-643C788C770F}" presName="iconBgRect" presStyleLbl="bgShp" presStyleIdx="4" presStyleCnt="18"/>
      <dgm:spPr/>
    </dgm:pt>
    <dgm:pt modelId="{C6C157B2-C0C1-4DB9-8E87-BBD2D3902834}" type="pres">
      <dgm:prSet presAssocID="{FA7270CE-4235-40F1-A0E7-643C788C770F}" presName="iconRect" presStyleLbl="node1" presStyleIdx="4" presStyleCnt="1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nk with solid fill"/>
        </a:ext>
      </dgm:extLst>
    </dgm:pt>
    <dgm:pt modelId="{5E27E9B1-77E7-41C1-B685-9853357D6F79}" type="pres">
      <dgm:prSet presAssocID="{FA7270CE-4235-40F1-A0E7-643C788C770F}" presName="spaceRect" presStyleCnt="0"/>
      <dgm:spPr/>
    </dgm:pt>
    <dgm:pt modelId="{5B520044-CDE8-4580-8F8E-C8F9277097AC}" type="pres">
      <dgm:prSet presAssocID="{FA7270CE-4235-40F1-A0E7-643C788C770F}" presName="textRect" presStyleLbl="revTx" presStyleIdx="4" presStyleCnt="18">
        <dgm:presLayoutVars>
          <dgm:chMax val="1"/>
          <dgm:chPref val="1"/>
        </dgm:presLayoutVars>
      </dgm:prSet>
      <dgm:spPr/>
    </dgm:pt>
    <dgm:pt modelId="{259A0F0F-5877-48F4-A2DB-16417F19510B}" type="pres">
      <dgm:prSet presAssocID="{9C1F9B58-100E-43ED-877C-891A5E1F25C9}" presName="sibTrans" presStyleLbl="sibTrans2D1" presStyleIdx="0" presStyleCnt="0"/>
      <dgm:spPr/>
    </dgm:pt>
    <dgm:pt modelId="{0EA84AEA-66D8-4F22-9C31-A1FA298EE830}" type="pres">
      <dgm:prSet presAssocID="{9DDF1850-4E60-4AED-9F8E-CF2BEADE280B}" presName="compNode" presStyleCnt="0"/>
      <dgm:spPr/>
    </dgm:pt>
    <dgm:pt modelId="{F18BF112-E243-4A7F-9548-51A4F5F4F503}" type="pres">
      <dgm:prSet presAssocID="{9DDF1850-4E60-4AED-9F8E-CF2BEADE280B}" presName="iconBgRect" presStyleLbl="bgShp" presStyleIdx="5" presStyleCnt="18"/>
      <dgm:spPr/>
    </dgm:pt>
    <dgm:pt modelId="{26812CB4-2F26-445A-9FB3-4905579E5D61}" type="pres">
      <dgm:prSet presAssocID="{9DDF1850-4E60-4AED-9F8E-CF2BEADE280B}" presName="iconRect" presStyleLbl="node1" presStyleIdx="5" presStyleCnt="1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Key with solid fill"/>
        </a:ext>
      </dgm:extLst>
    </dgm:pt>
    <dgm:pt modelId="{8967897C-E83A-4F1D-A0FA-27573815556C}" type="pres">
      <dgm:prSet presAssocID="{9DDF1850-4E60-4AED-9F8E-CF2BEADE280B}" presName="spaceRect" presStyleCnt="0"/>
      <dgm:spPr/>
    </dgm:pt>
    <dgm:pt modelId="{8A38DE19-3996-4D13-9F62-9CF491961845}" type="pres">
      <dgm:prSet presAssocID="{9DDF1850-4E60-4AED-9F8E-CF2BEADE280B}" presName="textRect" presStyleLbl="revTx" presStyleIdx="5" presStyleCnt="18">
        <dgm:presLayoutVars>
          <dgm:chMax val="1"/>
          <dgm:chPref val="1"/>
        </dgm:presLayoutVars>
      </dgm:prSet>
      <dgm:spPr/>
    </dgm:pt>
    <dgm:pt modelId="{AB42C44B-69BA-4AC0-80D3-D71353DF5703}" type="pres">
      <dgm:prSet presAssocID="{9F0CEE62-933C-4294-8F1E-F7EB44B7F2FC}" presName="sibTrans" presStyleLbl="sibTrans2D1" presStyleIdx="0" presStyleCnt="0"/>
      <dgm:spPr/>
    </dgm:pt>
    <dgm:pt modelId="{0EF213A7-948B-4608-8AEF-5BECF929AF03}" type="pres">
      <dgm:prSet presAssocID="{4CBF3147-881B-4553-AFDD-FB40F6D0BA42}" presName="compNode" presStyleCnt="0"/>
      <dgm:spPr/>
    </dgm:pt>
    <dgm:pt modelId="{514B2B67-B5C9-4387-8C8D-0B56605D6AD9}" type="pres">
      <dgm:prSet presAssocID="{4CBF3147-881B-4553-AFDD-FB40F6D0BA42}" presName="iconBgRect" presStyleLbl="bgShp" presStyleIdx="6" presStyleCnt="18"/>
      <dgm:spPr/>
    </dgm:pt>
    <dgm:pt modelId="{A9D4D2AF-3F49-4619-AB02-72ACF2750C40}" type="pres">
      <dgm:prSet presAssocID="{4CBF3147-881B-4553-AFDD-FB40F6D0BA42}" presName="iconRect" presStyleLbl="node1" presStyleIdx="6" presStyleCnt="1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Tools with solid fill"/>
        </a:ext>
      </dgm:extLst>
    </dgm:pt>
    <dgm:pt modelId="{D880D555-ECC1-463D-BD9C-24F707201C77}" type="pres">
      <dgm:prSet presAssocID="{4CBF3147-881B-4553-AFDD-FB40F6D0BA42}" presName="spaceRect" presStyleCnt="0"/>
      <dgm:spPr/>
    </dgm:pt>
    <dgm:pt modelId="{A153BDD3-3D4C-442A-9BAC-87672D35A07C}" type="pres">
      <dgm:prSet presAssocID="{4CBF3147-881B-4553-AFDD-FB40F6D0BA42}" presName="textRect" presStyleLbl="revTx" presStyleIdx="6" presStyleCnt="18">
        <dgm:presLayoutVars>
          <dgm:chMax val="1"/>
          <dgm:chPref val="1"/>
        </dgm:presLayoutVars>
      </dgm:prSet>
      <dgm:spPr/>
    </dgm:pt>
    <dgm:pt modelId="{136CE74E-7ED7-46D2-8175-22EA283B7663}" type="pres">
      <dgm:prSet presAssocID="{1898E414-5FFD-4C08-8690-DE1ED1710D64}" presName="sibTrans" presStyleLbl="sibTrans2D1" presStyleIdx="0" presStyleCnt="0"/>
      <dgm:spPr/>
    </dgm:pt>
    <dgm:pt modelId="{34822126-0537-4528-B678-B0A27A6BB7D8}" type="pres">
      <dgm:prSet presAssocID="{CE832BF9-2538-4D2C-89F8-FD889927F1B5}" presName="compNode" presStyleCnt="0"/>
      <dgm:spPr/>
    </dgm:pt>
    <dgm:pt modelId="{48994695-9047-4738-B8FB-D7DA383FF77F}" type="pres">
      <dgm:prSet presAssocID="{CE832BF9-2538-4D2C-89F8-FD889927F1B5}" presName="iconBgRect" presStyleLbl="bgShp" presStyleIdx="7" presStyleCnt="18"/>
      <dgm:spPr/>
    </dgm:pt>
    <dgm:pt modelId="{E28BCAF4-90C0-4B3B-9858-8B80DDED231A}" type="pres">
      <dgm:prSet presAssocID="{CE832BF9-2538-4D2C-89F8-FD889927F1B5}" presName="iconRect" presStyleLbl="node1" presStyleIdx="7" presStyleCnt="1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Tree Stump with solid fill"/>
        </a:ext>
      </dgm:extLst>
    </dgm:pt>
    <dgm:pt modelId="{ED5C528B-01E2-4B89-8CD1-4C3934E8A5D9}" type="pres">
      <dgm:prSet presAssocID="{CE832BF9-2538-4D2C-89F8-FD889927F1B5}" presName="spaceRect" presStyleCnt="0"/>
      <dgm:spPr/>
    </dgm:pt>
    <dgm:pt modelId="{E0369563-AE81-4703-826F-5C2319442458}" type="pres">
      <dgm:prSet presAssocID="{CE832BF9-2538-4D2C-89F8-FD889927F1B5}" presName="textRect" presStyleLbl="revTx" presStyleIdx="7" presStyleCnt="18">
        <dgm:presLayoutVars>
          <dgm:chMax val="1"/>
          <dgm:chPref val="1"/>
        </dgm:presLayoutVars>
      </dgm:prSet>
      <dgm:spPr/>
    </dgm:pt>
    <dgm:pt modelId="{59F4405A-D15E-4B25-AAE9-BA61D86501DD}" type="pres">
      <dgm:prSet presAssocID="{E457762C-FC66-4795-B103-6F3F282FAAC6}" presName="sibTrans" presStyleLbl="sibTrans2D1" presStyleIdx="0" presStyleCnt="0"/>
      <dgm:spPr/>
    </dgm:pt>
    <dgm:pt modelId="{1453B24B-C187-43ED-A167-9CC12E7C2827}" type="pres">
      <dgm:prSet presAssocID="{28FD3EAA-143C-48FF-915D-7F5AB10B77F6}" presName="compNode" presStyleCnt="0"/>
      <dgm:spPr/>
    </dgm:pt>
    <dgm:pt modelId="{312DD710-BB21-4BA3-9892-022AD8A29130}" type="pres">
      <dgm:prSet presAssocID="{28FD3EAA-143C-48FF-915D-7F5AB10B77F6}" presName="iconBgRect" presStyleLbl="bgShp" presStyleIdx="8" presStyleCnt="18"/>
      <dgm:spPr/>
    </dgm:pt>
    <dgm:pt modelId="{E6025D60-BF5C-48C0-AC56-136C9455A572}" type="pres">
      <dgm:prSet presAssocID="{28FD3EAA-143C-48FF-915D-7F5AB10B77F6}" presName="iconRect" presStyleLbl="node1" presStyleIdx="8" presStyleCnt="18"/>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Email with solid fill"/>
        </a:ext>
      </dgm:extLst>
    </dgm:pt>
    <dgm:pt modelId="{2DA398A6-4719-431B-A65E-73EA3F967B76}" type="pres">
      <dgm:prSet presAssocID="{28FD3EAA-143C-48FF-915D-7F5AB10B77F6}" presName="spaceRect" presStyleCnt="0"/>
      <dgm:spPr/>
    </dgm:pt>
    <dgm:pt modelId="{28850355-13FC-480A-961F-073FF1B96EA5}" type="pres">
      <dgm:prSet presAssocID="{28FD3EAA-143C-48FF-915D-7F5AB10B77F6}" presName="textRect" presStyleLbl="revTx" presStyleIdx="8" presStyleCnt="18">
        <dgm:presLayoutVars>
          <dgm:chMax val="1"/>
          <dgm:chPref val="1"/>
        </dgm:presLayoutVars>
      </dgm:prSet>
      <dgm:spPr/>
    </dgm:pt>
    <dgm:pt modelId="{FB4A0359-FE49-43CE-8D25-28F0D8D675FF}" type="pres">
      <dgm:prSet presAssocID="{88761AFC-0DE8-49BB-BE91-23BF234FB86D}" presName="sibTrans" presStyleLbl="sibTrans2D1" presStyleIdx="0" presStyleCnt="0"/>
      <dgm:spPr/>
    </dgm:pt>
    <dgm:pt modelId="{6A762F54-DFFD-4217-86E0-7B30A69C7532}" type="pres">
      <dgm:prSet presAssocID="{99225EFB-B1B6-4FF1-A6D4-DC027937DD2F}" presName="compNode" presStyleCnt="0"/>
      <dgm:spPr/>
    </dgm:pt>
    <dgm:pt modelId="{9DA43DF6-DD57-4E28-891F-761DB9639619}" type="pres">
      <dgm:prSet presAssocID="{99225EFB-B1B6-4FF1-A6D4-DC027937DD2F}" presName="iconBgRect" presStyleLbl="bgShp" presStyleIdx="9" presStyleCnt="18"/>
      <dgm:spPr/>
    </dgm:pt>
    <dgm:pt modelId="{4D543FFD-312D-4F03-ABF7-AF009CE6EB58}" type="pres">
      <dgm:prSet presAssocID="{99225EFB-B1B6-4FF1-A6D4-DC027937DD2F}" presName="iconRect" presStyleLbl="node1" presStyleIdx="9" presStyleCnt="18"/>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Covid-19 with solid fill"/>
        </a:ext>
      </dgm:extLst>
    </dgm:pt>
    <dgm:pt modelId="{E2A7B35C-9AEA-4B54-9131-8145C91C1034}" type="pres">
      <dgm:prSet presAssocID="{99225EFB-B1B6-4FF1-A6D4-DC027937DD2F}" presName="spaceRect" presStyleCnt="0"/>
      <dgm:spPr/>
    </dgm:pt>
    <dgm:pt modelId="{A13FE97F-0D9B-4795-AD2C-C6430C635C56}" type="pres">
      <dgm:prSet presAssocID="{99225EFB-B1B6-4FF1-A6D4-DC027937DD2F}" presName="textRect" presStyleLbl="revTx" presStyleIdx="9" presStyleCnt="18">
        <dgm:presLayoutVars>
          <dgm:chMax val="1"/>
          <dgm:chPref val="1"/>
        </dgm:presLayoutVars>
      </dgm:prSet>
      <dgm:spPr/>
    </dgm:pt>
    <dgm:pt modelId="{786D5DB5-65ED-4B28-BE38-767AFDDB8512}" type="pres">
      <dgm:prSet presAssocID="{74CB2780-B6C4-4396-BC30-74DD36DE60A7}" presName="sibTrans" presStyleLbl="sibTrans2D1" presStyleIdx="0" presStyleCnt="0"/>
      <dgm:spPr/>
    </dgm:pt>
    <dgm:pt modelId="{B64500B6-5BA7-4BB3-A5FE-4EEC7AF53B1B}" type="pres">
      <dgm:prSet presAssocID="{650BEDF6-46F7-4132-86ED-42EDB910706D}" presName="compNode" presStyleCnt="0"/>
      <dgm:spPr/>
    </dgm:pt>
    <dgm:pt modelId="{E0927770-B8C2-4B94-85DF-5DDF18CA27CD}" type="pres">
      <dgm:prSet presAssocID="{650BEDF6-46F7-4132-86ED-42EDB910706D}" presName="iconBgRect" presStyleLbl="bgShp" presStyleIdx="10" presStyleCnt="18"/>
      <dgm:spPr/>
    </dgm:pt>
    <dgm:pt modelId="{D40ED7E5-3C10-4DFB-994B-A1C86F52CDEE}" type="pres">
      <dgm:prSet presAssocID="{650BEDF6-46F7-4132-86ED-42EDB910706D}" presName="iconRect" presStyleLbl="node1" presStyleIdx="10" presStyleCnt="18"/>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Occupational Therapy with solid fill"/>
        </a:ext>
      </dgm:extLst>
    </dgm:pt>
    <dgm:pt modelId="{061A3790-F9B6-4B51-B606-D029F62DA9B2}" type="pres">
      <dgm:prSet presAssocID="{650BEDF6-46F7-4132-86ED-42EDB910706D}" presName="spaceRect" presStyleCnt="0"/>
      <dgm:spPr/>
    </dgm:pt>
    <dgm:pt modelId="{D854D783-F788-4B6E-8843-3244EE240F1F}" type="pres">
      <dgm:prSet presAssocID="{650BEDF6-46F7-4132-86ED-42EDB910706D}" presName="textRect" presStyleLbl="revTx" presStyleIdx="10" presStyleCnt="18">
        <dgm:presLayoutVars>
          <dgm:chMax val="1"/>
          <dgm:chPref val="1"/>
        </dgm:presLayoutVars>
      </dgm:prSet>
      <dgm:spPr/>
    </dgm:pt>
    <dgm:pt modelId="{3234DFD0-4BDA-42AA-8911-846FE4D8E971}" type="pres">
      <dgm:prSet presAssocID="{F69388D2-07A7-4103-BB97-F5EDDF1F53FD}" presName="sibTrans" presStyleLbl="sibTrans2D1" presStyleIdx="0" presStyleCnt="0"/>
      <dgm:spPr/>
    </dgm:pt>
    <dgm:pt modelId="{09346D79-93B7-4B5B-A2E9-9A603444CA35}" type="pres">
      <dgm:prSet presAssocID="{8C2E787D-317D-4CD7-93F5-C52546DF809F}" presName="compNode" presStyleCnt="0"/>
      <dgm:spPr/>
    </dgm:pt>
    <dgm:pt modelId="{C9CFEFB9-F237-428E-B4B5-C1FF0E68EC33}" type="pres">
      <dgm:prSet presAssocID="{8C2E787D-317D-4CD7-93F5-C52546DF809F}" presName="iconBgRect" presStyleLbl="bgShp" presStyleIdx="11" presStyleCnt="18"/>
      <dgm:spPr/>
    </dgm:pt>
    <dgm:pt modelId="{C3ABA83D-492A-4457-8595-C55459EA3A56}" type="pres">
      <dgm:prSet presAssocID="{8C2E787D-317D-4CD7-93F5-C52546DF809F}" presName="iconRect" presStyleLbl="node1" presStyleIdx="11" presStyleCnt="18"/>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Connections with solid fill"/>
        </a:ext>
      </dgm:extLst>
    </dgm:pt>
    <dgm:pt modelId="{B5A44ACC-AF9B-48C8-9AB1-ACF8CA19EFC1}" type="pres">
      <dgm:prSet presAssocID="{8C2E787D-317D-4CD7-93F5-C52546DF809F}" presName="spaceRect" presStyleCnt="0"/>
      <dgm:spPr/>
    </dgm:pt>
    <dgm:pt modelId="{0E7665FF-0BAA-42F5-876C-4DDEE999DF7D}" type="pres">
      <dgm:prSet presAssocID="{8C2E787D-317D-4CD7-93F5-C52546DF809F}" presName="textRect" presStyleLbl="revTx" presStyleIdx="11" presStyleCnt="18">
        <dgm:presLayoutVars>
          <dgm:chMax val="1"/>
          <dgm:chPref val="1"/>
        </dgm:presLayoutVars>
      </dgm:prSet>
      <dgm:spPr/>
    </dgm:pt>
    <dgm:pt modelId="{58F11FC4-CA64-43A4-8BB5-4CB60798FF3F}" type="pres">
      <dgm:prSet presAssocID="{1C36CB21-17CB-424A-A937-88DCCFF3F4F0}" presName="sibTrans" presStyleLbl="sibTrans2D1" presStyleIdx="0" presStyleCnt="0"/>
      <dgm:spPr/>
    </dgm:pt>
    <dgm:pt modelId="{BD46F54B-0B51-4F94-9BAC-10D605E14675}" type="pres">
      <dgm:prSet presAssocID="{A8B41B59-500D-4DB2-A8B5-DE6911D6F759}" presName="compNode" presStyleCnt="0"/>
      <dgm:spPr/>
    </dgm:pt>
    <dgm:pt modelId="{475F86DB-0EB0-4D81-85D5-CC6048259A9C}" type="pres">
      <dgm:prSet presAssocID="{A8B41B59-500D-4DB2-A8B5-DE6911D6F759}" presName="iconBgRect" presStyleLbl="bgShp" presStyleIdx="12" presStyleCnt="18"/>
      <dgm:spPr/>
    </dgm:pt>
    <dgm:pt modelId="{94AE9BCD-9D43-4557-8362-497834BDD412}" type="pres">
      <dgm:prSet presAssocID="{A8B41B59-500D-4DB2-A8B5-DE6911D6F759}" presName="iconRect" presStyleLbl="node1" presStyleIdx="12" presStyleCnt="18"/>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Security camera with solid fill"/>
        </a:ext>
      </dgm:extLst>
    </dgm:pt>
    <dgm:pt modelId="{822C1615-001C-4E1E-A602-819D0E884084}" type="pres">
      <dgm:prSet presAssocID="{A8B41B59-500D-4DB2-A8B5-DE6911D6F759}" presName="spaceRect" presStyleCnt="0"/>
      <dgm:spPr/>
    </dgm:pt>
    <dgm:pt modelId="{5C92D956-D975-41C7-BB1B-4A131DF30A3B}" type="pres">
      <dgm:prSet presAssocID="{A8B41B59-500D-4DB2-A8B5-DE6911D6F759}" presName="textRect" presStyleLbl="revTx" presStyleIdx="12" presStyleCnt="18" custScaleY="86516">
        <dgm:presLayoutVars>
          <dgm:chMax val="1"/>
          <dgm:chPref val="1"/>
        </dgm:presLayoutVars>
      </dgm:prSet>
      <dgm:spPr/>
    </dgm:pt>
    <dgm:pt modelId="{209CB3A9-F8EE-4576-9C07-1EE67EDB1826}" type="pres">
      <dgm:prSet presAssocID="{4FE8276C-3BC3-435E-92E6-1C896406101F}" presName="sibTrans" presStyleLbl="sibTrans2D1" presStyleIdx="0" presStyleCnt="0"/>
      <dgm:spPr/>
    </dgm:pt>
    <dgm:pt modelId="{FA54841E-3BFA-4EC6-B0EA-C5B1863D8218}" type="pres">
      <dgm:prSet presAssocID="{C8029888-05BB-43AD-BCCC-CBE2F53B6268}" presName="compNode" presStyleCnt="0"/>
      <dgm:spPr/>
    </dgm:pt>
    <dgm:pt modelId="{2F022A6C-9553-4372-B4FB-76B6DF09FC6C}" type="pres">
      <dgm:prSet presAssocID="{C8029888-05BB-43AD-BCCC-CBE2F53B6268}" presName="iconBgRect" presStyleLbl="bgShp" presStyleIdx="13" presStyleCnt="18"/>
      <dgm:spPr/>
    </dgm:pt>
    <dgm:pt modelId="{76B268E3-16B5-4D07-A6CA-A73A26C86358}" type="pres">
      <dgm:prSet presAssocID="{C8029888-05BB-43AD-BCCC-CBE2F53B6268}" presName="iconRect" presStyleLbl="node1" presStyleIdx="13" presStyleCnt="18"/>
      <dgm:spPr>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dgm:spPr>
      <dgm:extLst>
        <a:ext uri="{E40237B7-FDA0-4F09-8148-C483321AD2D9}">
          <dgm14:cNvPr xmlns:dgm14="http://schemas.microsoft.com/office/drawing/2010/diagram" id="0" name="" descr="Lighthouse scene with solid fill"/>
        </a:ext>
      </dgm:extLst>
    </dgm:pt>
    <dgm:pt modelId="{79DACA8A-8358-4E0E-AA97-6CD8E7A94E07}" type="pres">
      <dgm:prSet presAssocID="{C8029888-05BB-43AD-BCCC-CBE2F53B6268}" presName="spaceRect" presStyleCnt="0"/>
      <dgm:spPr/>
    </dgm:pt>
    <dgm:pt modelId="{BBA9E75C-8D3F-4823-81B2-BB5A3D2B9383}" type="pres">
      <dgm:prSet presAssocID="{C8029888-05BB-43AD-BCCC-CBE2F53B6268}" presName="textRect" presStyleLbl="revTx" presStyleIdx="13" presStyleCnt="18">
        <dgm:presLayoutVars>
          <dgm:chMax val="1"/>
          <dgm:chPref val="1"/>
        </dgm:presLayoutVars>
      </dgm:prSet>
      <dgm:spPr/>
    </dgm:pt>
    <dgm:pt modelId="{4227B6F3-19CD-416B-9CAB-8FED88929C97}" type="pres">
      <dgm:prSet presAssocID="{51A2B14B-3CF9-4FCB-B032-289D247A5889}" presName="sibTrans" presStyleLbl="sibTrans2D1" presStyleIdx="0" presStyleCnt="0"/>
      <dgm:spPr/>
    </dgm:pt>
    <dgm:pt modelId="{375AA70B-B301-4B38-95F9-F33ADD3508AA}" type="pres">
      <dgm:prSet presAssocID="{61DDFE69-198E-4F6D-8EB8-19F053B72B50}" presName="compNode" presStyleCnt="0"/>
      <dgm:spPr/>
    </dgm:pt>
    <dgm:pt modelId="{4F1E6F56-DDDC-43F0-BC10-07A5D24C06FF}" type="pres">
      <dgm:prSet presAssocID="{61DDFE69-198E-4F6D-8EB8-19F053B72B50}" presName="iconBgRect" presStyleLbl="bgShp" presStyleIdx="14" presStyleCnt="18"/>
      <dgm:spPr/>
    </dgm:pt>
    <dgm:pt modelId="{6E48586F-F6BD-4B9C-BB3F-E47C832D38DF}" type="pres">
      <dgm:prSet presAssocID="{61DDFE69-198E-4F6D-8EB8-19F053B72B50}" presName="iconRect" presStyleLbl="node1" presStyleIdx="14" presStyleCnt="18"/>
      <dgm:spPr>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dgm:spPr>
      <dgm:extLst>
        <a:ext uri="{E40237B7-FDA0-4F09-8148-C483321AD2D9}">
          <dgm14:cNvPr xmlns:dgm14="http://schemas.microsoft.com/office/drawing/2010/diagram" id="0" name="" descr="Waiter male with solid fill"/>
        </a:ext>
      </dgm:extLst>
    </dgm:pt>
    <dgm:pt modelId="{AB8452CE-A4C9-4C14-A89E-BE12C54075B0}" type="pres">
      <dgm:prSet presAssocID="{61DDFE69-198E-4F6D-8EB8-19F053B72B50}" presName="spaceRect" presStyleCnt="0"/>
      <dgm:spPr/>
    </dgm:pt>
    <dgm:pt modelId="{2CA26898-B300-411D-88FC-CD4FFB918D81}" type="pres">
      <dgm:prSet presAssocID="{61DDFE69-198E-4F6D-8EB8-19F053B72B50}" presName="textRect" presStyleLbl="revTx" presStyleIdx="14" presStyleCnt="18">
        <dgm:presLayoutVars>
          <dgm:chMax val="1"/>
          <dgm:chPref val="1"/>
        </dgm:presLayoutVars>
      </dgm:prSet>
      <dgm:spPr/>
    </dgm:pt>
    <dgm:pt modelId="{55EF4CD9-E68F-4AEA-9673-F36790E6A8F1}" type="pres">
      <dgm:prSet presAssocID="{F07B9FAA-8CEC-4C8F-B14B-4D99EEEA21F4}" presName="sibTrans" presStyleLbl="sibTrans2D1" presStyleIdx="0" presStyleCnt="0"/>
      <dgm:spPr/>
    </dgm:pt>
    <dgm:pt modelId="{38EBD47E-CF5D-48A0-BB19-DD2957B81738}" type="pres">
      <dgm:prSet presAssocID="{E096111D-412B-4F7E-A7A9-B3B56DDCC623}" presName="compNode" presStyleCnt="0"/>
      <dgm:spPr/>
    </dgm:pt>
    <dgm:pt modelId="{F866D1EE-4DF0-4F6D-B880-79D3C729B6F2}" type="pres">
      <dgm:prSet presAssocID="{E096111D-412B-4F7E-A7A9-B3B56DDCC623}" presName="iconBgRect" presStyleLbl="bgShp" presStyleIdx="15" presStyleCnt="18"/>
      <dgm:spPr/>
    </dgm:pt>
    <dgm:pt modelId="{0B444731-B302-4D85-90FD-16711108DA26}" type="pres">
      <dgm:prSet presAssocID="{E096111D-412B-4F7E-A7A9-B3B56DDCC623}" presName="iconRect" presStyleLbl="node1" presStyleIdx="15" presStyleCnt="18"/>
      <dgm:spPr>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dgm:spPr>
      <dgm:extLst>
        <a:ext uri="{E40237B7-FDA0-4F09-8148-C483321AD2D9}">
          <dgm14:cNvPr xmlns:dgm14="http://schemas.microsoft.com/office/drawing/2010/diagram" id="0" name="" descr="Programmer female with solid fill"/>
        </a:ext>
      </dgm:extLst>
    </dgm:pt>
    <dgm:pt modelId="{3317A7E4-FD33-45AA-B7DC-74AD95E6BDED}" type="pres">
      <dgm:prSet presAssocID="{E096111D-412B-4F7E-A7A9-B3B56DDCC623}" presName="spaceRect" presStyleCnt="0"/>
      <dgm:spPr/>
    </dgm:pt>
    <dgm:pt modelId="{1A9394D4-630C-4F0B-8265-570597299B74}" type="pres">
      <dgm:prSet presAssocID="{E096111D-412B-4F7E-A7A9-B3B56DDCC623}" presName="textRect" presStyleLbl="revTx" presStyleIdx="15" presStyleCnt="18">
        <dgm:presLayoutVars>
          <dgm:chMax val="1"/>
          <dgm:chPref val="1"/>
        </dgm:presLayoutVars>
      </dgm:prSet>
      <dgm:spPr/>
    </dgm:pt>
    <dgm:pt modelId="{175E7208-6CDB-4636-B4E9-09E6A0ADE084}" type="pres">
      <dgm:prSet presAssocID="{8DCCFB28-2C9D-4FFF-814F-C6C04EDEA641}" presName="sibTrans" presStyleLbl="sibTrans2D1" presStyleIdx="0" presStyleCnt="0"/>
      <dgm:spPr/>
    </dgm:pt>
    <dgm:pt modelId="{13EF2A2B-0BEF-4BAB-A9A7-938631C63052}" type="pres">
      <dgm:prSet presAssocID="{794F2BBA-66FA-4C43-8A23-37CDB8F29156}" presName="compNode" presStyleCnt="0"/>
      <dgm:spPr/>
    </dgm:pt>
    <dgm:pt modelId="{5322C246-6163-4F31-BE9C-D18ACBE33BF2}" type="pres">
      <dgm:prSet presAssocID="{794F2BBA-66FA-4C43-8A23-37CDB8F29156}" presName="iconBgRect" presStyleLbl="bgShp" presStyleIdx="16" presStyleCnt="18"/>
      <dgm:spPr/>
    </dgm:pt>
    <dgm:pt modelId="{22F6F23C-E498-4017-B9BF-602C3B046226}" type="pres">
      <dgm:prSet presAssocID="{794F2BBA-66FA-4C43-8A23-37CDB8F29156}" presName="iconRect" presStyleLbl="node1" presStyleIdx="16" presStyleCnt="18"/>
      <dgm:spPr>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dgm:spPr>
      <dgm:extLst>
        <a:ext uri="{E40237B7-FDA0-4F09-8148-C483321AD2D9}">
          <dgm14:cNvPr xmlns:dgm14="http://schemas.microsoft.com/office/drawing/2010/diagram" id="0" name="" descr="Fire Extinguisher with solid fill"/>
        </a:ext>
      </dgm:extLst>
    </dgm:pt>
    <dgm:pt modelId="{747E7AB1-97AC-4B82-82D1-AC47B14118AE}" type="pres">
      <dgm:prSet presAssocID="{794F2BBA-66FA-4C43-8A23-37CDB8F29156}" presName="spaceRect" presStyleCnt="0"/>
      <dgm:spPr/>
    </dgm:pt>
    <dgm:pt modelId="{5858AA2F-EDC6-4696-8C20-F7DAA5D7FAD5}" type="pres">
      <dgm:prSet presAssocID="{794F2BBA-66FA-4C43-8A23-37CDB8F29156}" presName="textRect" presStyleLbl="revTx" presStyleIdx="16" presStyleCnt="18">
        <dgm:presLayoutVars>
          <dgm:chMax val="1"/>
          <dgm:chPref val="1"/>
        </dgm:presLayoutVars>
      </dgm:prSet>
      <dgm:spPr/>
    </dgm:pt>
    <dgm:pt modelId="{36B1A893-5D87-4240-ABF7-FD8E414DFC35}" type="pres">
      <dgm:prSet presAssocID="{DA038CC5-5082-4667-B13B-1B548AED3BAE}" presName="sibTrans" presStyleLbl="sibTrans2D1" presStyleIdx="0" presStyleCnt="0"/>
      <dgm:spPr/>
    </dgm:pt>
    <dgm:pt modelId="{070315C6-B1F3-4AA4-B3E4-CE9806E3E4ED}" type="pres">
      <dgm:prSet presAssocID="{2E3F9D4E-28DD-4617-A3CF-B53030A1D007}" presName="compNode" presStyleCnt="0"/>
      <dgm:spPr/>
    </dgm:pt>
    <dgm:pt modelId="{56D8D7BB-9402-41AA-B257-8B60DD64D711}" type="pres">
      <dgm:prSet presAssocID="{2E3F9D4E-28DD-4617-A3CF-B53030A1D007}" presName="iconBgRect" presStyleLbl="bgShp" presStyleIdx="17" presStyleCnt="18"/>
      <dgm:spPr/>
    </dgm:pt>
    <dgm:pt modelId="{DB9BC62D-1C6A-4F85-86E3-8CE93921122F}" type="pres">
      <dgm:prSet presAssocID="{2E3F9D4E-28DD-4617-A3CF-B53030A1D007}" presName="iconRect" presStyleLbl="node1" presStyleIdx="17" presStyleCnt="18"/>
      <dgm:spPr>
        <a:blipFill>
          <a:blip xmlns:r="http://schemas.openxmlformats.org/officeDocument/2006/relationships"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a:blipFill>
      </dgm:spPr>
      <dgm:extLst>
        <a:ext uri="{E40237B7-FDA0-4F09-8148-C483321AD2D9}">
          <dgm14:cNvPr xmlns:dgm14="http://schemas.microsoft.com/office/drawing/2010/diagram" id="0" name="" descr="Needle with solid fill"/>
        </a:ext>
      </dgm:extLst>
    </dgm:pt>
    <dgm:pt modelId="{AFC2872B-F2EE-41A3-B52D-C49772D27B0B}" type="pres">
      <dgm:prSet presAssocID="{2E3F9D4E-28DD-4617-A3CF-B53030A1D007}" presName="spaceRect" presStyleCnt="0"/>
      <dgm:spPr/>
    </dgm:pt>
    <dgm:pt modelId="{C265C308-18DD-435A-BC09-F5EC4D5B9EEE}" type="pres">
      <dgm:prSet presAssocID="{2E3F9D4E-28DD-4617-A3CF-B53030A1D007}" presName="textRect" presStyleLbl="revTx" presStyleIdx="17" presStyleCnt="18">
        <dgm:presLayoutVars>
          <dgm:chMax val="1"/>
          <dgm:chPref val="1"/>
        </dgm:presLayoutVars>
      </dgm:prSet>
      <dgm:spPr/>
    </dgm:pt>
  </dgm:ptLst>
  <dgm:cxnLst>
    <dgm:cxn modelId="{03D77A04-0E38-47CA-B160-4FE521D8F955}" type="presOf" srcId="{794F2BBA-66FA-4C43-8A23-37CDB8F29156}" destId="{5858AA2F-EDC6-4696-8C20-F7DAA5D7FAD5}" srcOrd="0" destOrd="0" presId="urn:microsoft.com/office/officeart/2018/2/layout/IconCircleList"/>
    <dgm:cxn modelId="{6E0F1707-5CCC-4694-A99D-88E904625BC4}" srcId="{DC5BBA98-BB78-4C82-99E7-681F37358B3C}" destId="{2E3F9D4E-28DD-4617-A3CF-B53030A1D007}" srcOrd="17" destOrd="0" parTransId="{AF55E03E-6928-4C15-B3A2-E8268709103A}" sibTransId="{0FE2C8F8-A52E-4702-92EA-4EFEC757F9C9}"/>
    <dgm:cxn modelId="{0C4F660A-FB53-49A2-BCA0-1E8DC36C8D75}" type="presOf" srcId="{FA7270CE-4235-40F1-A0E7-643C788C770F}" destId="{5B520044-CDE8-4580-8F8E-C8F9277097AC}" srcOrd="0" destOrd="0" presId="urn:microsoft.com/office/officeart/2018/2/layout/IconCircleList"/>
    <dgm:cxn modelId="{732C5D0B-EBCC-4787-8243-21EF0DB35649}" type="presOf" srcId="{2E3E384C-B77A-4169-BE7F-59D8D61455F0}" destId="{ED6B2E2F-6936-41EB-8006-6218E703AC6C}" srcOrd="0" destOrd="0" presId="urn:microsoft.com/office/officeart/2018/2/layout/IconCircleList"/>
    <dgm:cxn modelId="{71845F0C-FC87-4AE2-BF12-14D1CD6CAAEF}" type="presOf" srcId="{DA038CC5-5082-4667-B13B-1B548AED3BAE}" destId="{36B1A893-5D87-4240-ABF7-FD8E414DFC35}" srcOrd="0" destOrd="0" presId="urn:microsoft.com/office/officeart/2018/2/layout/IconCircleList"/>
    <dgm:cxn modelId="{9C11D718-5BFD-4C56-A181-A3967AC3CF28}" type="presOf" srcId="{8DCCFB28-2C9D-4FFF-814F-C6C04EDEA641}" destId="{175E7208-6CDB-4636-B4E9-09E6A0ADE084}" srcOrd="0" destOrd="0" presId="urn:microsoft.com/office/officeart/2018/2/layout/IconCircleList"/>
    <dgm:cxn modelId="{890A731B-ED45-4F77-8EB8-1A42C52712D8}" srcId="{DC5BBA98-BB78-4C82-99E7-681F37358B3C}" destId="{794F2BBA-66FA-4C43-8A23-37CDB8F29156}" srcOrd="16" destOrd="0" parTransId="{70BA0D5E-2600-417E-A1E9-7AFE23D007AE}" sibTransId="{DA038CC5-5082-4667-B13B-1B548AED3BAE}"/>
    <dgm:cxn modelId="{C8140F20-1550-4A52-9054-F4C584EB2ABD}" srcId="{DC5BBA98-BB78-4C82-99E7-681F37358B3C}" destId="{E096111D-412B-4F7E-A7A9-B3B56DDCC623}" srcOrd="15" destOrd="0" parTransId="{3303E404-33AF-408D-AA02-AD9D668C5A26}" sibTransId="{8DCCFB28-2C9D-4FFF-814F-C6C04EDEA641}"/>
    <dgm:cxn modelId="{8F27F120-FD13-4EA6-911F-601DBD6D63F3}" srcId="{DC5BBA98-BB78-4C82-99E7-681F37358B3C}" destId="{A8B41B59-500D-4DB2-A8B5-DE6911D6F759}" srcOrd="12" destOrd="0" parTransId="{910974E7-77AD-4C2C-A9D2-A0CC717B8B2E}" sibTransId="{4FE8276C-3BC3-435E-92E6-1C896406101F}"/>
    <dgm:cxn modelId="{66C6BE22-7374-43FC-A1DB-026E687730EC}" type="presOf" srcId="{4FE8276C-3BC3-435E-92E6-1C896406101F}" destId="{209CB3A9-F8EE-4576-9C07-1EE67EDB1826}" srcOrd="0" destOrd="0" presId="urn:microsoft.com/office/officeart/2018/2/layout/IconCircleList"/>
    <dgm:cxn modelId="{09FFFB24-23DB-4CE9-A47F-27D6A5A4CBF9}" type="presOf" srcId="{F07B9FAA-8CEC-4C8F-B14B-4D99EEEA21F4}" destId="{55EF4CD9-E68F-4AEA-9673-F36790E6A8F1}" srcOrd="0" destOrd="0" presId="urn:microsoft.com/office/officeart/2018/2/layout/IconCircleList"/>
    <dgm:cxn modelId="{DEC47A2E-8E21-4FAF-B51A-58CA3E78ACFA}" srcId="{DC5BBA98-BB78-4C82-99E7-681F37358B3C}" destId="{8C2E787D-317D-4CD7-93F5-C52546DF809F}" srcOrd="11" destOrd="0" parTransId="{AFCE219D-4C94-42A1-9A91-8A4E153E5D18}" sibTransId="{1C36CB21-17CB-424A-A937-88DCCFF3F4F0}"/>
    <dgm:cxn modelId="{36075D37-54B6-4B14-BD31-4062A68ED2D1}" srcId="{DC5BBA98-BB78-4C82-99E7-681F37358B3C}" destId="{B5C0C7C1-3F50-4F64-AA84-A87BF8D780E8}" srcOrd="1" destOrd="0" parTransId="{2F550D1E-9547-4A2B-B4B8-E9F1727E0634}" sibTransId="{7A8EBA39-A357-48B2-92D4-1276647E94B1}"/>
    <dgm:cxn modelId="{3DE3DE38-149F-45F0-9D93-1E771973BA2C}" type="presOf" srcId="{51A2B14B-3CF9-4FCB-B032-289D247A5889}" destId="{4227B6F3-19CD-416B-9CAB-8FED88929C97}" srcOrd="0" destOrd="0" presId="urn:microsoft.com/office/officeart/2018/2/layout/IconCircleList"/>
    <dgm:cxn modelId="{EE3B1E3A-9431-4D1A-B67F-5E5677BCC4F1}" type="presOf" srcId="{99225EFB-B1B6-4FF1-A6D4-DC027937DD2F}" destId="{A13FE97F-0D9B-4795-AD2C-C6430C635C56}" srcOrd="0" destOrd="0" presId="urn:microsoft.com/office/officeart/2018/2/layout/IconCircleList"/>
    <dgm:cxn modelId="{3D1FA05F-0F43-418A-87B8-ABCF2F57A170}" type="presOf" srcId="{B5C0C7C1-3F50-4F64-AA84-A87BF8D780E8}" destId="{4A87C865-8D08-4D4A-853A-1652085004FB}" srcOrd="0" destOrd="0" presId="urn:microsoft.com/office/officeart/2018/2/layout/IconCircleList"/>
    <dgm:cxn modelId="{7CBF2644-259C-47FD-A69F-4EFFA031EE00}" type="presOf" srcId="{1C36CB21-17CB-424A-A937-88DCCFF3F4F0}" destId="{58F11FC4-CA64-43A4-8BB5-4CB60798FF3F}" srcOrd="0" destOrd="0" presId="urn:microsoft.com/office/officeart/2018/2/layout/IconCircleList"/>
    <dgm:cxn modelId="{B4529864-965B-4104-9A86-45673C7C0393}" type="presOf" srcId="{4CBF3147-881B-4553-AFDD-FB40F6D0BA42}" destId="{A153BDD3-3D4C-442A-9BAC-87672D35A07C}" srcOrd="0" destOrd="0" presId="urn:microsoft.com/office/officeart/2018/2/layout/IconCircleList"/>
    <dgm:cxn modelId="{76EAF244-FEF5-4C8E-8811-91C26397280F}" type="presOf" srcId="{13821276-BF8B-406D-9DA2-BF09517E41DC}" destId="{E26ECB62-DA9F-494B-B0A8-AE2FF48DADB8}" srcOrd="0" destOrd="0" presId="urn:microsoft.com/office/officeart/2018/2/layout/IconCircleList"/>
    <dgm:cxn modelId="{17510E47-57D5-46F0-85B9-A9B06ECDC882}" srcId="{DC5BBA98-BB78-4C82-99E7-681F37358B3C}" destId="{FA7270CE-4235-40F1-A0E7-643C788C770F}" srcOrd="4" destOrd="0" parTransId="{B705AC82-2980-4B5D-8610-49C755658EC8}" sibTransId="{9C1F9B58-100E-43ED-877C-891A5E1F25C9}"/>
    <dgm:cxn modelId="{C2FEA347-F3E2-45D9-92FE-9EDBCDD7A64C}" srcId="{DC5BBA98-BB78-4C82-99E7-681F37358B3C}" destId="{28FD3EAA-143C-48FF-915D-7F5AB10B77F6}" srcOrd="8" destOrd="0" parTransId="{C72D7214-6DDB-4C79-AE4E-B5594A4DC087}" sibTransId="{88761AFC-0DE8-49BB-BE91-23BF234FB86D}"/>
    <dgm:cxn modelId="{0D483769-32FC-48C4-8690-EFE434FCFB08}" type="presOf" srcId="{F69388D2-07A7-4103-BB97-F5EDDF1F53FD}" destId="{3234DFD0-4BDA-42AA-8911-846FE4D8E971}" srcOrd="0" destOrd="0" presId="urn:microsoft.com/office/officeart/2018/2/layout/IconCircleList"/>
    <dgm:cxn modelId="{6EAD236C-55C0-4660-A90A-3ED7487093C9}" srcId="{DC5BBA98-BB78-4C82-99E7-681F37358B3C}" destId="{2E3E384C-B77A-4169-BE7F-59D8D61455F0}" srcOrd="0" destOrd="0" parTransId="{C65A371D-99DD-49DD-A525-CAF7F5626859}" sibTransId="{36786BAA-B787-4342-B29B-BA334BC363D1}"/>
    <dgm:cxn modelId="{9746E26F-D282-4EAE-B904-7E278958B1E4}" type="presOf" srcId="{9DDF1850-4E60-4AED-9F8E-CF2BEADE280B}" destId="{8A38DE19-3996-4D13-9F62-9CF491961845}" srcOrd="0" destOrd="0" presId="urn:microsoft.com/office/officeart/2018/2/layout/IconCircleList"/>
    <dgm:cxn modelId="{AF44D751-CFF6-4EF2-9B4F-B9B2F4D9EC3A}" type="presOf" srcId="{9C1F9B58-100E-43ED-877C-891A5E1F25C9}" destId="{259A0F0F-5877-48F4-A2DB-16417F19510B}" srcOrd="0" destOrd="0" presId="urn:microsoft.com/office/officeart/2018/2/layout/IconCircleList"/>
    <dgm:cxn modelId="{DF2EB173-1DDA-4B77-B557-245276E2F59B}" srcId="{DC5BBA98-BB78-4C82-99E7-681F37358B3C}" destId="{C8029888-05BB-43AD-BCCC-CBE2F53B6268}" srcOrd="13" destOrd="0" parTransId="{11E287B5-E504-4E22-92B5-5790E9F8C3BB}" sibTransId="{51A2B14B-3CF9-4FCB-B032-289D247A5889}"/>
    <dgm:cxn modelId="{8B122C76-FF3D-4D62-876A-7304825252A2}" type="presOf" srcId="{88761AFC-0DE8-49BB-BE91-23BF234FB86D}" destId="{FB4A0359-FE49-43CE-8D25-28F0D8D675FF}" srcOrd="0" destOrd="0" presId="urn:microsoft.com/office/officeart/2018/2/layout/IconCircleList"/>
    <dgm:cxn modelId="{337D0F58-704A-4BF8-B1FD-ABDCC695FD4F}" srcId="{DC5BBA98-BB78-4C82-99E7-681F37358B3C}" destId="{61DDFE69-198E-4F6D-8EB8-19F053B72B50}" srcOrd="14" destOrd="0" parTransId="{8CA503CB-79DC-4852-B048-7728A7A2927B}" sibTransId="{F07B9FAA-8CEC-4C8F-B14B-4D99EEEA21F4}"/>
    <dgm:cxn modelId="{5A6FD17E-8A56-49CF-899E-4388025EF7B0}" type="presOf" srcId="{E096111D-412B-4F7E-A7A9-B3B56DDCC623}" destId="{1A9394D4-630C-4F0B-8265-570597299B74}" srcOrd="0" destOrd="0" presId="urn:microsoft.com/office/officeart/2018/2/layout/IconCircleList"/>
    <dgm:cxn modelId="{3DA3F182-2B7F-487D-9A42-B2FBC7AA1039}" type="presOf" srcId="{36786BAA-B787-4342-B29B-BA334BC363D1}" destId="{FB03828F-E3E5-4089-A857-EC15B78E8003}" srcOrd="0" destOrd="0" presId="urn:microsoft.com/office/officeart/2018/2/layout/IconCircleList"/>
    <dgm:cxn modelId="{0B378C87-0BB8-468F-91A4-CC288D5E5EC4}" srcId="{DC5BBA98-BB78-4C82-99E7-681F37358B3C}" destId="{99225EFB-B1B6-4FF1-A6D4-DC027937DD2F}" srcOrd="9" destOrd="0" parTransId="{59E6C8F9-E8F5-4D0A-9E84-3C4A58BE399B}" sibTransId="{74CB2780-B6C4-4396-BC30-74DD36DE60A7}"/>
    <dgm:cxn modelId="{6CBFB78A-2312-4CDE-BA96-E54B4C2F3576}" srcId="{DC5BBA98-BB78-4C82-99E7-681F37358B3C}" destId="{A70170BE-219F-4E51-B259-1E5B57CA148A}" srcOrd="2" destOrd="0" parTransId="{0338CE19-9DF6-48B5-9290-FF1F81EF685A}" sibTransId="{13821276-BF8B-406D-9DA2-BF09517E41DC}"/>
    <dgm:cxn modelId="{5839858F-DF35-4E1D-A0A4-5ABCEF144063}" type="presOf" srcId="{A8B41B59-500D-4DB2-A8B5-DE6911D6F759}" destId="{5C92D956-D975-41C7-BB1B-4A131DF30A3B}" srcOrd="0" destOrd="0" presId="urn:microsoft.com/office/officeart/2018/2/layout/IconCircleList"/>
    <dgm:cxn modelId="{4438D29C-4851-448B-9BBF-2ECE53360924}" type="presOf" srcId="{74CB2780-B6C4-4396-BC30-74DD36DE60A7}" destId="{786D5DB5-65ED-4B28-BE38-767AFDDB8512}" srcOrd="0" destOrd="0" presId="urn:microsoft.com/office/officeart/2018/2/layout/IconCircleList"/>
    <dgm:cxn modelId="{82DF2E9F-8E60-4D11-B5EB-241275BF5C20}" type="presOf" srcId="{7A8EBA39-A357-48B2-92D4-1276647E94B1}" destId="{F510AAC1-86DA-4AE1-AF65-7D94151FC0DF}" srcOrd="0" destOrd="0" presId="urn:microsoft.com/office/officeart/2018/2/layout/IconCircleList"/>
    <dgm:cxn modelId="{9DADBB9F-2695-4774-8E94-7C436D2BA317}" type="presOf" srcId="{9F0CEE62-933C-4294-8F1E-F7EB44B7F2FC}" destId="{AB42C44B-69BA-4AC0-80D3-D71353DF5703}" srcOrd="0" destOrd="0" presId="urn:microsoft.com/office/officeart/2018/2/layout/IconCircleList"/>
    <dgm:cxn modelId="{B7F0FFA5-510C-4DDF-8867-40B86AEB2678}" srcId="{DC5BBA98-BB78-4C82-99E7-681F37358B3C}" destId="{5F164BAE-9288-45F4-A3C5-6EF9D3D6D2A0}" srcOrd="3" destOrd="0" parTransId="{A0A49C68-3209-4550-AF72-59502C8B7190}" sibTransId="{4E79A615-D8E1-483E-957C-4D4AA67A0CC2}"/>
    <dgm:cxn modelId="{1E7CD7A8-BE5B-4F21-B253-2C691D1B06BB}" type="presOf" srcId="{E457762C-FC66-4795-B103-6F3F282FAAC6}" destId="{59F4405A-D15E-4B25-AAE9-BA61D86501DD}" srcOrd="0" destOrd="0" presId="urn:microsoft.com/office/officeart/2018/2/layout/IconCircleList"/>
    <dgm:cxn modelId="{912B1FB5-03EB-4FAD-A750-1BA9856EF06E}" type="presOf" srcId="{8C2E787D-317D-4CD7-93F5-C52546DF809F}" destId="{0E7665FF-0BAA-42F5-876C-4DDEE999DF7D}" srcOrd="0" destOrd="0" presId="urn:microsoft.com/office/officeart/2018/2/layout/IconCircleList"/>
    <dgm:cxn modelId="{CC3F88B5-D3F8-4608-A1B6-2E756F33645E}" type="presOf" srcId="{1898E414-5FFD-4C08-8690-DE1ED1710D64}" destId="{136CE74E-7ED7-46D2-8175-22EA283B7663}" srcOrd="0" destOrd="0" presId="urn:microsoft.com/office/officeart/2018/2/layout/IconCircleList"/>
    <dgm:cxn modelId="{EF1AE0BD-6F88-4B7A-8775-1C77A6003571}" type="presOf" srcId="{A70170BE-219F-4E51-B259-1E5B57CA148A}" destId="{A28F93C6-7E86-4AD1-92CE-0B44B9D4D6F9}" srcOrd="0" destOrd="0" presId="urn:microsoft.com/office/officeart/2018/2/layout/IconCircleList"/>
    <dgm:cxn modelId="{198839C3-3DAB-4293-B9FF-681129C53148}" type="presOf" srcId="{4E79A615-D8E1-483E-957C-4D4AA67A0CC2}" destId="{4934CD14-FC79-48A8-9904-726E765BABC9}" srcOrd="0" destOrd="0" presId="urn:microsoft.com/office/officeart/2018/2/layout/IconCircleList"/>
    <dgm:cxn modelId="{D6B2BDC4-C1C1-410B-ADAC-F07E37817A1C}" type="presOf" srcId="{CE832BF9-2538-4D2C-89F8-FD889927F1B5}" destId="{E0369563-AE81-4703-826F-5C2319442458}" srcOrd="0" destOrd="0" presId="urn:microsoft.com/office/officeart/2018/2/layout/IconCircleList"/>
    <dgm:cxn modelId="{024DEAC4-7F89-40BA-954F-0FE27CF6EB53}" type="presOf" srcId="{28FD3EAA-143C-48FF-915D-7F5AB10B77F6}" destId="{28850355-13FC-480A-961F-073FF1B96EA5}" srcOrd="0" destOrd="0" presId="urn:microsoft.com/office/officeart/2018/2/layout/IconCircleList"/>
    <dgm:cxn modelId="{CBC219CB-E7FC-4B7B-B358-CC13E7C665B9}" type="presOf" srcId="{61DDFE69-198E-4F6D-8EB8-19F053B72B50}" destId="{2CA26898-B300-411D-88FC-CD4FFB918D81}" srcOrd="0" destOrd="0" presId="urn:microsoft.com/office/officeart/2018/2/layout/IconCircleList"/>
    <dgm:cxn modelId="{0A8393D0-66AB-4AC0-8346-804977CE7F14}" srcId="{DC5BBA98-BB78-4C82-99E7-681F37358B3C}" destId="{4CBF3147-881B-4553-AFDD-FB40F6D0BA42}" srcOrd="6" destOrd="0" parTransId="{C193F030-A17B-4EA7-B269-B1E17FDACECE}" sibTransId="{1898E414-5FFD-4C08-8690-DE1ED1710D64}"/>
    <dgm:cxn modelId="{E62687D1-3EB4-44C2-AB02-9E2DFD41FACA}" srcId="{DC5BBA98-BB78-4C82-99E7-681F37358B3C}" destId="{9DDF1850-4E60-4AED-9F8E-CF2BEADE280B}" srcOrd="5" destOrd="0" parTransId="{316DDA71-5A5B-4A16-BFF4-EE8C376F4708}" sibTransId="{9F0CEE62-933C-4294-8F1E-F7EB44B7F2FC}"/>
    <dgm:cxn modelId="{1AC526DB-111D-4906-810F-07E518801251}" type="presOf" srcId="{C8029888-05BB-43AD-BCCC-CBE2F53B6268}" destId="{BBA9E75C-8D3F-4823-81B2-BB5A3D2B9383}" srcOrd="0" destOrd="0" presId="urn:microsoft.com/office/officeart/2018/2/layout/IconCircleList"/>
    <dgm:cxn modelId="{E438E1DE-D4F9-413B-84F5-4A3DD651B57A}" type="presOf" srcId="{2E3F9D4E-28DD-4617-A3CF-B53030A1D007}" destId="{C265C308-18DD-435A-BC09-F5EC4D5B9EEE}" srcOrd="0" destOrd="0" presId="urn:microsoft.com/office/officeart/2018/2/layout/IconCircleList"/>
    <dgm:cxn modelId="{CC5ED9E2-632B-4FD1-B495-C618BBA6FA24}" type="presOf" srcId="{5F164BAE-9288-45F4-A3C5-6EF9D3D6D2A0}" destId="{AFB2F95C-1A36-4BAD-8732-4BEC0AB13D70}" srcOrd="0" destOrd="0" presId="urn:microsoft.com/office/officeart/2018/2/layout/IconCircleList"/>
    <dgm:cxn modelId="{B5DD19E3-58A4-48F2-97F5-548B32DE1C90}" srcId="{DC5BBA98-BB78-4C82-99E7-681F37358B3C}" destId="{650BEDF6-46F7-4132-86ED-42EDB910706D}" srcOrd="10" destOrd="0" parTransId="{7724EA9D-E74A-453C-BAEE-17355C170FDF}" sibTransId="{F69388D2-07A7-4103-BB97-F5EDDF1F53FD}"/>
    <dgm:cxn modelId="{4084EAF2-D2F4-4B8A-AA5E-C96D9443A572}" type="presOf" srcId="{650BEDF6-46F7-4132-86ED-42EDB910706D}" destId="{D854D783-F788-4B6E-8843-3244EE240F1F}" srcOrd="0" destOrd="0" presId="urn:microsoft.com/office/officeart/2018/2/layout/IconCircleList"/>
    <dgm:cxn modelId="{173587F6-F45A-4024-8487-3BFD9262276E}" srcId="{DC5BBA98-BB78-4C82-99E7-681F37358B3C}" destId="{CE832BF9-2538-4D2C-89F8-FD889927F1B5}" srcOrd="7" destOrd="0" parTransId="{98ECA34A-18A3-4D83-9645-FCBDDF760E17}" sibTransId="{E457762C-FC66-4795-B103-6F3F282FAAC6}"/>
    <dgm:cxn modelId="{EA22F4FD-FFA2-48F1-BEEB-44A2A80F4D12}" type="presOf" srcId="{DC5BBA98-BB78-4C82-99E7-681F37358B3C}" destId="{C827E379-BD00-45BE-A86C-4944B2B3DD16}" srcOrd="0" destOrd="0" presId="urn:microsoft.com/office/officeart/2018/2/layout/IconCircleList"/>
    <dgm:cxn modelId="{67068989-ACEC-4AA3-901C-A63F22A098C7}" type="presParOf" srcId="{C827E379-BD00-45BE-A86C-4944B2B3DD16}" destId="{BF8EE68D-F011-470C-9EB7-C03E1B1AE98E}" srcOrd="0" destOrd="0" presId="urn:microsoft.com/office/officeart/2018/2/layout/IconCircleList"/>
    <dgm:cxn modelId="{FE338839-F0C9-43AD-B43B-FEEE8F5E8E17}" type="presParOf" srcId="{BF8EE68D-F011-470C-9EB7-C03E1B1AE98E}" destId="{42BBCF90-822F-4C59-8A5E-542740F13863}" srcOrd="0" destOrd="0" presId="urn:microsoft.com/office/officeart/2018/2/layout/IconCircleList"/>
    <dgm:cxn modelId="{F57CAA5C-ED2B-4F01-A61E-0025D3367019}" type="presParOf" srcId="{42BBCF90-822F-4C59-8A5E-542740F13863}" destId="{E5ED56B2-0DD1-4185-9F8B-5977DF330BA7}" srcOrd="0" destOrd="0" presId="urn:microsoft.com/office/officeart/2018/2/layout/IconCircleList"/>
    <dgm:cxn modelId="{502ABD26-9256-4FE2-88C0-50BB52E851AF}" type="presParOf" srcId="{42BBCF90-822F-4C59-8A5E-542740F13863}" destId="{68AAC1C0-4E79-48CD-B9D9-7E97834E81D3}" srcOrd="1" destOrd="0" presId="urn:microsoft.com/office/officeart/2018/2/layout/IconCircleList"/>
    <dgm:cxn modelId="{1CEC9F98-497E-4A03-AEBD-73E70CD3BCFA}" type="presParOf" srcId="{42BBCF90-822F-4C59-8A5E-542740F13863}" destId="{829FF75D-06B8-4A97-AACB-DFEC3566C4BC}" srcOrd="2" destOrd="0" presId="urn:microsoft.com/office/officeart/2018/2/layout/IconCircleList"/>
    <dgm:cxn modelId="{72E0D930-784E-4AE3-A842-8C875806D9D6}" type="presParOf" srcId="{42BBCF90-822F-4C59-8A5E-542740F13863}" destId="{ED6B2E2F-6936-41EB-8006-6218E703AC6C}" srcOrd="3" destOrd="0" presId="urn:microsoft.com/office/officeart/2018/2/layout/IconCircleList"/>
    <dgm:cxn modelId="{0723932D-E139-46E1-A600-7B880E05A9D3}" type="presParOf" srcId="{BF8EE68D-F011-470C-9EB7-C03E1B1AE98E}" destId="{FB03828F-E3E5-4089-A857-EC15B78E8003}" srcOrd="1" destOrd="0" presId="urn:microsoft.com/office/officeart/2018/2/layout/IconCircleList"/>
    <dgm:cxn modelId="{78F1BC64-DCEE-4877-84BD-20BD34D3A5F3}" type="presParOf" srcId="{BF8EE68D-F011-470C-9EB7-C03E1B1AE98E}" destId="{EE3BD258-ABA8-4BF2-8352-712C668ABABE}" srcOrd="2" destOrd="0" presId="urn:microsoft.com/office/officeart/2018/2/layout/IconCircleList"/>
    <dgm:cxn modelId="{7291BBFB-97E6-4F0B-96CE-F28176D6B3DE}" type="presParOf" srcId="{EE3BD258-ABA8-4BF2-8352-712C668ABABE}" destId="{8332632B-57B2-44D8-9FC5-9C848A8D2371}" srcOrd="0" destOrd="0" presId="urn:microsoft.com/office/officeart/2018/2/layout/IconCircleList"/>
    <dgm:cxn modelId="{A237A964-E6F5-4357-837B-6406AC716B1F}" type="presParOf" srcId="{EE3BD258-ABA8-4BF2-8352-712C668ABABE}" destId="{4319D63B-F398-4393-BE7F-586295CE2C0C}" srcOrd="1" destOrd="0" presId="urn:microsoft.com/office/officeart/2018/2/layout/IconCircleList"/>
    <dgm:cxn modelId="{D6D7D8E5-EB27-49D5-99AC-69E5220EA8BF}" type="presParOf" srcId="{EE3BD258-ABA8-4BF2-8352-712C668ABABE}" destId="{33C934B5-5140-4307-B7DC-801CCDCD6DD7}" srcOrd="2" destOrd="0" presId="urn:microsoft.com/office/officeart/2018/2/layout/IconCircleList"/>
    <dgm:cxn modelId="{5D87E1A4-D806-40F0-A0A9-E4DE4BCA77C9}" type="presParOf" srcId="{EE3BD258-ABA8-4BF2-8352-712C668ABABE}" destId="{4A87C865-8D08-4D4A-853A-1652085004FB}" srcOrd="3" destOrd="0" presId="urn:microsoft.com/office/officeart/2018/2/layout/IconCircleList"/>
    <dgm:cxn modelId="{5A09A534-65CD-4DA7-B7F1-BEBB6189CEB8}" type="presParOf" srcId="{BF8EE68D-F011-470C-9EB7-C03E1B1AE98E}" destId="{F510AAC1-86DA-4AE1-AF65-7D94151FC0DF}" srcOrd="3" destOrd="0" presId="urn:microsoft.com/office/officeart/2018/2/layout/IconCircleList"/>
    <dgm:cxn modelId="{560EBC56-A7DA-479D-8D0B-B820110153CE}" type="presParOf" srcId="{BF8EE68D-F011-470C-9EB7-C03E1B1AE98E}" destId="{3B2A028F-19DC-4060-944D-63D0CBF91C64}" srcOrd="4" destOrd="0" presId="urn:microsoft.com/office/officeart/2018/2/layout/IconCircleList"/>
    <dgm:cxn modelId="{F58A9E36-CB8E-454C-9446-5F9F84A01F94}" type="presParOf" srcId="{3B2A028F-19DC-4060-944D-63D0CBF91C64}" destId="{EE7D9CD1-BF89-483E-BECD-B2CAE4ACCA66}" srcOrd="0" destOrd="0" presId="urn:microsoft.com/office/officeart/2018/2/layout/IconCircleList"/>
    <dgm:cxn modelId="{EFE6281E-9F3A-4AAD-B9F5-564FBEC22580}" type="presParOf" srcId="{3B2A028F-19DC-4060-944D-63D0CBF91C64}" destId="{34C20E95-D917-4558-B24F-28741C21868F}" srcOrd="1" destOrd="0" presId="urn:microsoft.com/office/officeart/2018/2/layout/IconCircleList"/>
    <dgm:cxn modelId="{5852056A-9CEB-4831-A534-D287AA104B6D}" type="presParOf" srcId="{3B2A028F-19DC-4060-944D-63D0CBF91C64}" destId="{830A4C14-2AB8-4070-BA84-38B16E4D35D6}" srcOrd="2" destOrd="0" presId="urn:microsoft.com/office/officeart/2018/2/layout/IconCircleList"/>
    <dgm:cxn modelId="{9DD54213-749E-4C0F-87F6-F6A0B7514215}" type="presParOf" srcId="{3B2A028F-19DC-4060-944D-63D0CBF91C64}" destId="{A28F93C6-7E86-4AD1-92CE-0B44B9D4D6F9}" srcOrd="3" destOrd="0" presId="urn:microsoft.com/office/officeart/2018/2/layout/IconCircleList"/>
    <dgm:cxn modelId="{024F7D9A-069E-498D-9D5E-5280B25CE1A4}" type="presParOf" srcId="{BF8EE68D-F011-470C-9EB7-C03E1B1AE98E}" destId="{E26ECB62-DA9F-494B-B0A8-AE2FF48DADB8}" srcOrd="5" destOrd="0" presId="urn:microsoft.com/office/officeart/2018/2/layout/IconCircleList"/>
    <dgm:cxn modelId="{9A5C8043-218D-431A-8A9F-4DDBA3AB5FBC}" type="presParOf" srcId="{BF8EE68D-F011-470C-9EB7-C03E1B1AE98E}" destId="{E4E365EA-84E0-4AC0-B370-AF13C8D23CD4}" srcOrd="6" destOrd="0" presId="urn:microsoft.com/office/officeart/2018/2/layout/IconCircleList"/>
    <dgm:cxn modelId="{DE9E5875-7E52-4DC5-B3BC-D78C5C452572}" type="presParOf" srcId="{E4E365EA-84E0-4AC0-B370-AF13C8D23CD4}" destId="{04217546-9373-4066-B43D-1DDCC9687302}" srcOrd="0" destOrd="0" presId="urn:microsoft.com/office/officeart/2018/2/layout/IconCircleList"/>
    <dgm:cxn modelId="{1D5FAD6A-3AC1-4F0E-B8B7-2B62324A91B1}" type="presParOf" srcId="{E4E365EA-84E0-4AC0-B370-AF13C8D23CD4}" destId="{16F4A8F5-4FDE-4C49-8ED0-5574CBC3AD51}" srcOrd="1" destOrd="0" presId="urn:microsoft.com/office/officeart/2018/2/layout/IconCircleList"/>
    <dgm:cxn modelId="{8FAE231E-0851-4EE5-B8E6-389FD13617BE}" type="presParOf" srcId="{E4E365EA-84E0-4AC0-B370-AF13C8D23CD4}" destId="{CA83FA7B-7CB2-451E-8F6C-174ED381E5DE}" srcOrd="2" destOrd="0" presId="urn:microsoft.com/office/officeart/2018/2/layout/IconCircleList"/>
    <dgm:cxn modelId="{BF822484-579C-4853-8CDF-AFC824B87C81}" type="presParOf" srcId="{E4E365EA-84E0-4AC0-B370-AF13C8D23CD4}" destId="{AFB2F95C-1A36-4BAD-8732-4BEC0AB13D70}" srcOrd="3" destOrd="0" presId="urn:microsoft.com/office/officeart/2018/2/layout/IconCircleList"/>
    <dgm:cxn modelId="{80473886-12AE-45BD-AC0D-2AA2F69336E2}" type="presParOf" srcId="{BF8EE68D-F011-470C-9EB7-C03E1B1AE98E}" destId="{4934CD14-FC79-48A8-9904-726E765BABC9}" srcOrd="7" destOrd="0" presId="urn:microsoft.com/office/officeart/2018/2/layout/IconCircleList"/>
    <dgm:cxn modelId="{3E0D612D-AF19-4B97-85B1-80C34AFC3454}" type="presParOf" srcId="{BF8EE68D-F011-470C-9EB7-C03E1B1AE98E}" destId="{EDFBF362-8F13-4A0B-A123-E175C9B8AB99}" srcOrd="8" destOrd="0" presId="urn:microsoft.com/office/officeart/2018/2/layout/IconCircleList"/>
    <dgm:cxn modelId="{5EF239B6-BC0A-43BF-BBFF-151EEF3D4755}" type="presParOf" srcId="{EDFBF362-8F13-4A0B-A123-E175C9B8AB99}" destId="{8AB52558-10CA-44F6-985F-EAB215F22C1F}" srcOrd="0" destOrd="0" presId="urn:microsoft.com/office/officeart/2018/2/layout/IconCircleList"/>
    <dgm:cxn modelId="{2E96E768-074C-44C2-9326-54018725AC78}" type="presParOf" srcId="{EDFBF362-8F13-4A0B-A123-E175C9B8AB99}" destId="{C6C157B2-C0C1-4DB9-8E87-BBD2D3902834}" srcOrd="1" destOrd="0" presId="urn:microsoft.com/office/officeart/2018/2/layout/IconCircleList"/>
    <dgm:cxn modelId="{5CA9E7E4-6268-4D23-A187-DA58DED8E8A6}" type="presParOf" srcId="{EDFBF362-8F13-4A0B-A123-E175C9B8AB99}" destId="{5E27E9B1-77E7-41C1-B685-9853357D6F79}" srcOrd="2" destOrd="0" presId="urn:microsoft.com/office/officeart/2018/2/layout/IconCircleList"/>
    <dgm:cxn modelId="{931381CC-4CE6-4A2C-A956-48394FC2D4F6}" type="presParOf" srcId="{EDFBF362-8F13-4A0B-A123-E175C9B8AB99}" destId="{5B520044-CDE8-4580-8F8E-C8F9277097AC}" srcOrd="3" destOrd="0" presId="urn:microsoft.com/office/officeart/2018/2/layout/IconCircleList"/>
    <dgm:cxn modelId="{9298776F-83A0-45AF-B5BF-C9D3A08EDC83}" type="presParOf" srcId="{BF8EE68D-F011-470C-9EB7-C03E1B1AE98E}" destId="{259A0F0F-5877-48F4-A2DB-16417F19510B}" srcOrd="9" destOrd="0" presId="urn:microsoft.com/office/officeart/2018/2/layout/IconCircleList"/>
    <dgm:cxn modelId="{18669FEE-ECBC-4EA5-AE8A-C2D881268A39}" type="presParOf" srcId="{BF8EE68D-F011-470C-9EB7-C03E1B1AE98E}" destId="{0EA84AEA-66D8-4F22-9C31-A1FA298EE830}" srcOrd="10" destOrd="0" presId="urn:microsoft.com/office/officeart/2018/2/layout/IconCircleList"/>
    <dgm:cxn modelId="{2B245C52-8F10-458C-A91F-C91560996EDA}" type="presParOf" srcId="{0EA84AEA-66D8-4F22-9C31-A1FA298EE830}" destId="{F18BF112-E243-4A7F-9548-51A4F5F4F503}" srcOrd="0" destOrd="0" presId="urn:microsoft.com/office/officeart/2018/2/layout/IconCircleList"/>
    <dgm:cxn modelId="{DB190DAE-ADE9-48ED-A0DC-0D08CEF4176A}" type="presParOf" srcId="{0EA84AEA-66D8-4F22-9C31-A1FA298EE830}" destId="{26812CB4-2F26-445A-9FB3-4905579E5D61}" srcOrd="1" destOrd="0" presId="urn:microsoft.com/office/officeart/2018/2/layout/IconCircleList"/>
    <dgm:cxn modelId="{067C8B28-74F7-4981-B432-206E4BD6FCBC}" type="presParOf" srcId="{0EA84AEA-66D8-4F22-9C31-A1FA298EE830}" destId="{8967897C-E83A-4F1D-A0FA-27573815556C}" srcOrd="2" destOrd="0" presId="urn:microsoft.com/office/officeart/2018/2/layout/IconCircleList"/>
    <dgm:cxn modelId="{50ABB5BE-0321-4EEF-8426-28BC8993DDF7}" type="presParOf" srcId="{0EA84AEA-66D8-4F22-9C31-A1FA298EE830}" destId="{8A38DE19-3996-4D13-9F62-9CF491961845}" srcOrd="3" destOrd="0" presId="urn:microsoft.com/office/officeart/2018/2/layout/IconCircleList"/>
    <dgm:cxn modelId="{0AA23789-D3E1-44CE-942E-B3379ACC0336}" type="presParOf" srcId="{BF8EE68D-F011-470C-9EB7-C03E1B1AE98E}" destId="{AB42C44B-69BA-4AC0-80D3-D71353DF5703}" srcOrd="11" destOrd="0" presId="urn:microsoft.com/office/officeart/2018/2/layout/IconCircleList"/>
    <dgm:cxn modelId="{F2B96B47-AF65-4760-95EE-1953C7DA53A8}" type="presParOf" srcId="{BF8EE68D-F011-470C-9EB7-C03E1B1AE98E}" destId="{0EF213A7-948B-4608-8AEF-5BECF929AF03}" srcOrd="12" destOrd="0" presId="urn:microsoft.com/office/officeart/2018/2/layout/IconCircleList"/>
    <dgm:cxn modelId="{69C62A23-FBC2-4982-A29B-A0A4B5FCEB18}" type="presParOf" srcId="{0EF213A7-948B-4608-8AEF-5BECF929AF03}" destId="{514B2B67-B5C9-4387-8C8D-0B56605D6AD9}" srcOrd="0" destOrd="0" presId="urn:microsoft.com/office/officeart/2018/2/layout/IconCircleList"/>
    <dgm:cxn modelId="{0C2AF291-6B0A-4A52-BC4C-3ADD6EBC7BAB}" type="presParOf" srcId="{0EF213A7-948B-4608-8AEF-5BECF929AF03}" destId="{A9D4D2AF-3F49-4619-AB02-72ACF2750C40}" srcOrd="1" destOrd="0" presId="urn:microsoft.com/office/officeart/2018/2/layout/IconCircleList"/>
    <dgm:cxn modelId="{4CBDB437-AE62-4368-83B8-F8133143B671}" type="presParOf" srcId="{0EF213A7-948B-4608-8AEF-5BECF929AF03}" destId="{D880D555-ECC1-463D-BD9C-24F707201C77}" srcOrd="2" destOrd="0" presId="urn:microsoft.com/office/officeart/2018/2/layout/IconCircleList"/>
    <dgm:cxn modelId="{5E0A1D7F-0C33-4DD2-BE79-FD372D4D288C}" type="presParOf" srcId="{0EF213A7-948B-4608-8AEF-5BECF929AF03}" destId="{A153BDD3-3D4C-442A-9BAC-87672D35A07C}" srcOrd="3" destOrd="0" presId="urn:microsoft.com/office/officeart/2018/2/layout/IconCircleList"/>
    <dgm:cxn modelId="{3249DDAF-68DD-495F-ABDC-9345960A2CBA}" type="presParOf" srcId="{BF8EE68D-F011-470C-9EB7-C03E1B1AE98E}" destId="{136CE74E-7ED7-46D2-8175-22EA283B7663}" srcOrd="13" destOrd="0" presId="urn:microsoft.com/office/officeart/2018/2/layout/IconCircleList"/>
    <dgm:cxn modelId="{E64C405F-447A-4350-8F1E-7E64B3FCBC7D}" type="presParOf" srcId="{BF8EE68D-F011-470C-9EB7-C03E1B1AE98E}" destId="{34822126-0537-4528-B678-B0A27A6BB7D8}" srcOrd="14" destOrd="0" presId="urn:microsoft.com/office/officeart/2018/2/layout/IconCircleList"/>
    <dgm:cxn modelId="{7E23E3E0-00D7-49CB-9F5A-E3FF3B5BA19F}" type="presParOf" srcId="{34822126-0537-4528-B678-B0A27A6BB7D8}" destId="{48994695-9047-4738-B8FB-D7DA383FF77F}" srcOrd="0" destOrd="0" presId="urn:microsoft.com/office/officeart/2018/2/layout/IconCircleList"/>
    <dgm:cxn modelId="{B5CB109E-78DE-40AF-9E78-AD0934A49E9C}" type="presParOf" srcId="{34822126-0537-4528-B678-B0A27A6BB7D8}" destId="{E28BCAF4-90C0-4B3B-9858-8B80DDED231A}" srcOrd="1" destOrd="0" presId="urn:microsoft.com/office/officeart/2018/2/layout/IconCircleList"/>
    <dgm:cxn modelId="{887E2630-1372-414E-BACD-F03E379D1A1A}" type="presParOf" srcId="{34822126-0537-4528-B678-B0A27A6BB7D8}" destId="{ED5C528B-01E2-4B89-8CD1-4C3934E8A5D9}" srcOrd="2" destOrd="0" presId="urn:microsoft.com/office/officeart/2018/2/layout/IconCircleList"/>
    <dgm:cxn modelId="{5AAD50E8-7FB2-4788-B97E-8C6EADA48A05}" type="presParOf" srcId="{34822126-0537-4528-B678-B0A27A6BB7D8}" destId="{E0369563-AE81-4703-826F-5C2319442458}" srcOrd="3" destOrd="0" presId="urn:microsoft.com/office/officeart/2018/2/layout/IconCircleList"/>
    <dgm:cxn modelId="{A555B1C1-A2B3-4505-A9D9-0FA5DE2ABD37}" type="presParOf" srcId="{BF8EE68D-F011-470C-9EB7-C03E1B1AE98E}" destId="{59F4405A-D15E-4B25-AAE9-BA61D86501DD}" srcOrd="15" destOrd="0" presId="urn:microsoft.com/office/officeart/2018/2/layout/IconCircleList"/>
    <dgm:cxn modelId="{9765EFB0-411A-4B2C-826F-742D0C4FB560}" type="presParOf" srcId="{BF8EE68D-F011-470C-9EB7-C03E1B1AE98E}" destId="{1453B24B-C187-43ED-A167-9CC12E7C2827}" srcOrd="16" destOrd="0" presId="urn:microsoft.com/office/officeart/2018/2/layout/IconCircleList"/>
    <dgm:cxn modelId="{FCCB961C-1EF5-4DAC-B80D-32EBD2ADE0E7}" type="presParOf" srcId="{1453B24B-C187-43ED-A167-9CC12E7C2827}" destId="{312DD710-BB21-4BA3-9892-022AD8A29130}" srcOrd="0" destOrd="0" presId="urn:microsoft.com/office/officeart/2018/2/layout/IconCircleList"/>
    <dgm:cxn modelId="{C7F64452-4908-4BF1-B37D-044EDE64FBD2}" type="presParOf" srcId="{1453B24B-C187-43ED-A167-9CC12E7C2827}" destId="{E6025D60-BF5C-48C0-AC56-136C9455A572}" srcOrd="1" destOrd="0" presId="urn:microsoft.com/office/officeart/2018/2/layout/IconCircleList"/>
    <dgm:cxn modelId="{9CAA177C-0898-4491-9E4C-4005432682BF}" type="presParOf" srcId="{1453B24B-C187-43ED-A167-9CC12E7C2827}" destId="{2DA398A6-4719-431B-A65E-73EA3F967B76}" srcOrd="2" destOrd="0" presId="urn:microsoft.com/office/officeart/2018/2/layout/IconCircleList"/>
    <dgm:cxn modelId="{17EFFF76-A619-423F-9241-D208FDBE9044}" type="presParOf" srcId="{1453B24B-C187-43ED-A167-9CC12E7C2827}" destId="{28850355-13FC-480A-961F-073FF1B96EA5}" srcOrd="3" destOrd="0" presId="urn:microsoft.com/office/officeart/2018/2/layout/IconCircleList"/>
    <dgm:cxn modelId="{F1291FD0-0A23-42AC-8F20-1C928B5A4E33}" type="presParOf" srcId="{BF8EE68D-F011-470C-9EB7-C03E1B1AE98E}" destId="{FB4A0359-FE49-43CE-8D25-28F0D8D675FF}" srcOrd="17" destOrd="0" presId="urn:microsoft.com/office/officeart/2018/2/layout/IconCircleList"/>
    <dgm:cxn modelId="{50B36BE3-39A6-4276-825C-B5A00A8E8BB4}" type="presParOf" srcId="{BF8EE68D-F011-470C-9EB7-C03E1B1AE98E}" destId="{6A762F54-DFFD-4217-86E0-7B30A69C7532}" srcOrd="18" destOrd="0" presId="urn:microsoft.com/office/officeart/2018/2/layout/IconCircleList"/>
    <dgm:cxn modelId="{945647EC-8B89-484B-B5D3-C85FF1199624}" type="presParOf" srcId="{6A762F54-DFFD-4217-86E0-7B30A69C7532}" destId="{9DA43DF6-DD57-4E28-891F-761DB9639619}" srcOrd="0" destOrd="0" presId="urn:microsoft.com/office/officeart/2018/2/layout/IconCircleList"/>
    <dgm:cxn modelId="{C1C23D75-1346-42DC-A552-73E0A6B0D4FC}" type="presParOf" srcId="{6A762F54-DFFD-4217-86E0-7B30A69C7532}" destId="{4D543FFD-312D-4F03-ABF7-AF009CE6EB58}" srcOrd="1" destOrd="0" presId="urn:microsoft.com/office/officeart/2018/2/layout/IconCircleList"/>
    <dgm:cxn modelId="{02616206-E967-4671-8CF2-CB583E843815}" type="presParOf" srcId="{6A762F54-DFFD-4217-86E0-7B30A69C7532}" destId="{E2A7B35C-9AEA-4B54-9131-8145C91C1034}" srcOrd="2" destOrd="0" presId="urn:microsoft.com/office/officeart/2018/2/layout/IconCircleList"/>
    <dgm:cxn modelId="{A3A971E1-19AA-4108-B850-7FDED61B438B}" type="presParOf" srcId="{6A762F54-DFFD-4217-86E0-7B30A69C7532}" destId="{A13FE97F-0D9B-4795-AD2C-C6430C635C56}" srcOrd="3" destOrd="0" presId="urn:microsoft.com/office/officeart/2018/2/layout/IconCircleList"/>
    <dgm:cxn modelId="{CEACD5ED-EB04-47A7-94FB-2F79B57B5310}" type="presParOf" srcId="{BF8EE68D-F011-470C-9EB7-C03E1B1AE98E}" destId="{786D5DB5-65ED-4B28-BE38-767AFDDB8512}" srcOrd="19" destOrd="0" presId="urn:microsoft.com/office/officeart/2018/2/layout/IconCircleList"/>
    <dgm:cxn modelId="{B43F146F-D11C-4336-A2FF-B7A070D2260E}" type="presParOf" srcId="{BF8EE68D-F011-470C-9EB7-C03E1B1AE98E}" destId="{B64500B6-5BA7-4BB3-A5FE-4EEC7AF53B1B}" srcOrd="20" destOrd="0" presId="urn:microsoft.com/office/officeart/2018/2/layout/IconCircleList"/>
    <dgm:cxn modelId="{C53CC359-E99A-4189-ADC0-989A8F7AA27B}" type="presParOf" srcId="{B64500B6-5BA7-4BB3-A5FE-4EEC7AF53B1B}" destId="{E0927770-B8C2-4B94-85DF-5DDF18CA27CD}" srcOrd="0" destOrd="0" presId="urn:microsoft.com/office/officeart/2018/2/layout/IconCircleList"/>
    <dgm:cxn modelId="{09CD0360-0B10-4DD1-93EA-3EC39F33F55F}" type="presParOf" srcId="{B64500B6-5BA7-4BB3-A5FE-4EEC7AF53B1B}" destId="{D40ED7E5-3C10-4DFB-994B-A1C86F52CDEE}" srcOrd="1" destOrd="0" presId="urn:microsoft.com/office/officeart/2018/2/layout/IconCircleList"/>
    <dgm:cxn modelId="{A2FFBC80-996E-4FBE-8486-D0B2453B9E2B}" type="presParOf" srcId="{B64500B6-5BA7-4BB3-A5FE-4EEC7AF53B1B}" destId="{061A3790-F9B6-4B51-B606-D029F62DA9B2}" srcOrd="2" destOrd="0" presId="urn:microsoft.com/office/officeart/2018/2/layout/IconCircleList"/>
    <dgm:cxn modelId="{FC9CB74C-1017-40D9-85E1-1F300BF01079}" type="presParOf" srcId="{B64500B6-5BA7-4BB3-A5FE-4EEC7AF53B1B}" destId="{D854D783-F788-4B6E-8843-3244EE240F1F}" srcOrd="3" destOrd="0" presId="urn:microsoft.com/office/officeart/2018/2/layout/IconCircleList"/>
    <dgm:cxn modelId="{9CB3DDC2-BBC7-4AA8-819E-04AF9E6B8030}" type="presParOf" srcId="{BF8EE68D-F011-470C-9EB7-C03E1B1AE98E}" destId="{3234DFD0-4BDA-42AA-8911-846FE4D8E971}" srcOrd="21" destOrd="0" presId="urn:microsoft.com/office/officeart/2018/2/layout/IconCircleList"/>
    <dgm:cxn modelId="{42E18624-F878-42F7-BA46-C466F62BAC27}" type="presParOf" srcId="{BF8EE68D-F011-470C-9EB7-C03E1B1AE98E}" destId="{09346D79-93B7-4B5B-A2E9-9A603444CA35}" srcOrd="22" destOrd="0" presId="urn:microsoft.com/office/officeart/2018/2/layout/IconCircleList"/>
    <dgm:cxn modelId="{E7E6CE99-9A62-4B23-B462-C7241EE86A68}" type="presParOf" srcId="{09346D79-93B7-4B5B-A2E9-9A603444CA35}" destId="{C9CFEFB9-F237-428E-B4B5-C1FF0E68EC33}" srcOrd="0" destOrd="0" presId="urn:microsoft.com/office/officeart/2018/2/layout/IconCircleList"/>
    <dgm:cxn modelId="{1DD1EEE1-B880-4DB0-982C-A33AAF75FF1E}" type="presParOf" srcId="{09346D79-93B7-4B5B-A2E9-9A603444CA35}" destId="{C3ABA83D-492A-4457-8595-C55459EA3A56}" srcOrd="1" destOrd="0" presId="urn:microsoft.com/office/officeart/2018/2/layout/IconCircleList"/>
    <dgm:cxn modelId="{86A80F95-BA7E-4493-A10A-34A4BBF1FE55}" type="presParOf" srcId="{09346D79-93B7-4B5B-A2E9-9A603444CA35}" destId="{B5A44ACC-AF9B-48C8-9AB1-ACF8CA19EFC1}" srcOrd="2" destOrd="0" presId="urn:microsoft.com/office/officeart/2018/2/layout/IconCircleList"/>
    <dgm:cxn modelId="{7CF46D79-FD5C-42DD-8B0D-BBEF043E31F9}" type="presParOf" srcId="{09346D79-93B7-4B5B-A2E9-9A603444CA35}" destId="{0E7665FF-0BAA-42F5-876C-4DDEE999DF7D}" srcOrd="3" destOrd="0" presId="urn:microsoft.com/office/officeart/2018/2/layout/IconCircleList"/>
    <dgm:cxn modelId="{2A5EEE4B-6A28-4D2B-9795-382916901B6C}" type="presParOf" srcId="{BF8EE68D-F011-470C-9EB7-C03E1B1AE98E}" destId="{58F11FC4-CA64-43A4-8BB5-4CB60798FF3F}" srcOrd="23" destOrd="0" presId="urn:microsoft.com/office/officeart/2018/2/layout/IconCircleList"/>
    <dgm:cxn modelId="{152D0A6A-5716-4D7F-A641-EF8ACB35A649}" type="presParOf" srcId="{BF8EE68D-F011-470C-9EB7-C03E1B1AE98E}" destId="{BD46F54B-0B51-4F94-9BAC-10D605E14675}" srcOrd="24" destOrd="0" presId="urn:microsoft.com/office/officeart/2018/2/layout/IconCircleList"/>
    <dgm:cxn modelId="{1C6B858E-D785-45C0-993F-649C08D6B765}" type="presParOf" srcId="{BD46F54B-0B51-4F94-9BAC-10D605E14675}" destId="{475F86DB-0EB0-4D81-85D5-CC6048259A9C}" srcOrd="0" destOrd="0" presId="urn:microsoft.com/office/officeart/2018/2/layout/IconCircleList"/>
    <dgm:cxn modelId="{9B5E4346-251A-4BCD-84E8-AB5CC44C82E9}" type="presParOf" srcId="{BD46F54B-0B51-4F94-9BAC-10D605E14675}" destId="{94AE9BCD-9D43-4557-8362-497834BDD412}" srcOrd="1" destOrd="0" presId="urn:microsoft.com/office/officeart/2018/2/layout/IconCircleList"/>
    <dgm:cxn modelId="{A0F50061-544D-4F26-BCE5-CE05D6F7AEFD}" type="presParOf" srcId="{BD46F54B-0B51-4F94-9BAC-10D605E14675}" destId="{822C1615-001C-4E1E-A602-819D0E884084}" srcOrd="2" destOrd="0" presId="urn:microsoft.com/office/officeart/2018/2/layout/IconCircleList"/>
    <dgm:cxn modelId="{5EC30D40-5E19-42E4-A718-870FF9BA37C3}" type="presParOf" srcId="{BD46F54B-0B51-4F94-9BAC-10D605E14675}" destId="{5C92D956-D975-41C7-BB1B-4A131DF30A3B}" srcOrd="3" destOrd="0" presId="urn:microsoft.com/office/officeart/2018/2/layout/IconCircleList"/>
    <dgm:cxn modelId="{6038B14C-6ABA-4A4E-9BE6-43BB18F3EC56}" type="presParOf" srcId="{BF8EE68D-F011-470C-9EB7-C03E1B1AE98E}" destId="{209CB3A9-F8EE-4576-9C07-1EE67EDB1826}" srcOrd="25" destOrd="0" presId="urn:microsoft.com/office/officeart/2018/2/layout/IconCircleList"/>
    <dgm:cxn modelId="{8E3648A0-9BEB-4754-BAA6-10B52E10E8E8}" type="presParOf" srcId="{BF8EE68D-F011-470C-9EB7-C03E1B1AE98E}" destId="{FA54841E-3BFA-4EC6-B0EA-C5B1863D8218}" srcOrd="26" destOrd="0" presId="urn:microsoft.com/office/officeart/2018/2/layout/IconCircleList"/>
    <dgm:cxn modelId="{A7786D2A-4824-4CF8-AA63-4D3237AD6A4D}" type="presParOf" srcId="{FA54841E-3BFA-4EC6-B0EA-C5B1863D8218}" destId="{2F022A6C-9553-4372-B4FB-76B6DF09FC6C}" srcOrd="0" destOrd="0" presId="urn:microsoft.com/office/officeart/2018/2/layout/IconCircleList"/>
    <dgm:cxn modelId="{72A87E3A-C681-462C-804C-EE39A8CFFBF5}" type="presParOf" srcId="{FA54841E-3BFA-4EC6-B0EA-C5B1863D8218}" destId="{76B268E3-16B5-4D07-A6CA-A73A26C86358}" srcOrd="1" destOrd="0" presId="urn:microsoft.com/office/officeart/2018/2/layout/IconCircleList"/>
    <dgm:cxn modelId="{90F3125F-494C-4D46-8746-A303BC338535}" type="presParOf" srcId="{FA54841E-3BFA-4EC6-B0EA-C5B1863D8218}" destId="{79DACA8A-8358-4E0E-AA97-6CD8E7A94E07}" srcOrd="2" destOrd="0" presId="urn:microsoft.com/office/officeart/2018/2/layout/IconCircleList"/>
    <dgm:cxn modelId="{138B69A6-B8C7-456F-B298-F68F6A484061}" type="presParOf" srcId="{FA54841E-3BFA-4EC6-B0EA-C5B1863D8218}" destId="{BBA9E75C-8D3F-4823-81B2-BB5A3D2B9383}" srcOrd="3" destOrd="0" presId="urn:microsoft.com/office/officeart/2018/2/layout/IconCircleList"/>
    <dgm:cxn modelId="{A5284B21-6E42-40A5-B995-B3BE395CC96A}" type="presParOf" srcId="{BF8EE68D-F011-470C-9EB7-C03E1B1AE98E}" destId="{4227B6F3-19CD-416B-9CAB-8FED88929C97}" srcOrd="27" destOrd="0" presId="urn:microsoft.com/office/officeart/2018/2/layout/IconCircleList"/>
    <dgm:cxn modelId="{E6D12AEF-18E3-484C-8EF8-D327094E02D8}" type="presParOf" srcId="{BF8EE68D-F011-470C-9EB7-C03E1B1AE98E}" destId="{375AA70B-B301-4B38-95F9-F33ADD3508AA}" srcOrd="28" destOrd="0" presId="urn:microsoft.com/office/officeart/2018/2/layout/IconCircleList"/>
    <dgm:cxn modelId="{8E1E06D8-D7EB-48FD-A6CF-B80818A7F7FE}" type="presParOf" srcId="{375AA70B-B301-4B38-95F9-F33ADD3508AA}" destId="{4F1E6F56-DDDC-43F0-BC10-07A5D24C06FF}" srcOrd="0" destOrd="0" presId="urn:microsoft.com/office/officeart/2018/2/layout/IconCircleList"/>
    <dgm:cxn modelId="{7004E1D6-F262-4F8D-B313-CEAD0287BC5D}" type="presParOf" srcId="{375AA70B-B301-4B38-95F9-F33ADD3508AA}" destId="{6E48586F-F6BD-4B9C-BB3F-E47C832D38DF}" srcOrd="1" destOrd="0" presId="urn:microsoft.com/office/officeart/2018/2/layout/IconCircleList"/>
    <dgm:cxn modelId="{F9264E1E-67CA-4F86-B3A4-387CECA0C0DB}" type="presParOf" srcId="{375AA70B-B301-4B38-95F9-F33ADD3508AA}" destId="{AB8452CE-A4C9-4C14-A89E-BE12C54075B0}" srcOrd="2" destOrd="0" presId="urn:microsoft.com/office/officeart/2018/2/layout/IconCircleList"/>
    <dgm:cxn modelId="{1EE99386-6EC1-47CC-AB2C-F33CE502E7D8}" type="presParOf" srcId="{375AA70B-B301-4B38-95F9-F33ADD3508AA}" destId="{2CA26898-B300-411D-88FC-CD4FFB918D81}" srcOrd="3" destOrd="0" presId="urn:microsoft.com/office/officeart/2018/2/layout/IconCircleList"/>
    <dgm:cxn modelId="{9A5DDCD0-EEF0-4B7E-BC56-98E1BD58A21B}" type="presParOf" srcId="{BF8EE68D-F011-470C-9EB7-C03E1B1AE98E}" destId="{55EF4CD9-E68F-4AEA-9673-F36790E6A8F1}" srcOrd="29" destOrd="0" presId="urn:microsoft.com/office/officeart/2018/2/layout/IconCircleList"/>
    <dgm:cxn modelId="{8871FA1E-1CF8-4753-B7E1-CF872D5B39A8}" type="presParOf" srcId="{BF8EE68D-F011-470C-9EB7-C03E1B1AE98E}" destId="{38EBD47E-CF5D-48A0-BB19-DD2957B81738}" srcOrd="30" destOrd="0" presId="urn:microsoft.com/office/officeart/2018/2/layout/IconCircleList"/>
    <dgm:cxn modelId="{47D460F9-AF4B-45F4-B636-E4BD0EB66C95}" type="presParOf" srcId="{38EBD47E-CF5D-48A0-BB19-DD2957B81738}" destId="{F866D1EE-4DF0-4F6D-B880-79D3C729B6F2}" srcOrd="0" destOrd="0" presId="urn:microsoft.com/office/officeart/2018/2/layout/IconCircleList"/>
    <dgm:cxn modelId="{22EEB09F-B4D7-4F98-B717-050848E48B18}" type="presParOf" srcId="{38EBD47E-CF5D-48A0-BB19-DD2957B81738}" destId="{0B444731-B302-4D85-90FD-16711108DA26}" srcOrd="1" destOrd="0" presId="urn:microsoft.com/office/officeart/2018/2/layout/IconCircleList"/>
    <dgm:cxn modelId="{F0D33F1F-B34A-4BA8-A5CA-B04F8B90584A}" type="presParOf" srcId="{38EBD47E-CF5D-48A0-BB19-DD2957B81738}" destId="{3317A7E4-FD33-45AA-B7DC-74AD95E6BDED}" srcOrd="2" destOrd="0" presId="urn:microsoft.com/office/officeart/2018/2/layout/IconCircleList"/>
    <dgm:cxn modelId="{FB838562-159A-48E0-A60F-948CDDC8039F}" type="presParOf" srcId="{38EBD47E-CF5D-48A0-BB19-DD2957B81738}" destId="{1A9394D4-630C-4F0B-8265-570597299B74}" srcOrd="3" destOrd="0" presId="urn:microsoft.com/office/officeart/2018/2/layout/IconCircleList"/>
    <dgm:cxn modelId="{26C5630B-C310-480C-B2B2-A536B6E61ABC}" type="presParOf" srcId="{BF8EE68D-F011-470C-9EB7-C03E1B1AE98E}" destId="{175E7208-6CDB-4636-B4E9-09E6A0ADE084}" srcOrd="31" destOrd="0" presId="urn:microsoft.com/office/officeart/2018/2/layout/IconCircleList"/>
    <dgm:cxn modelId="{D53AB2A6-5EFF-49CF-8A48-0C2D7D3ED87B}" type="presParOf" srcId="{BF8EE68D-F011-470C-9EB7-C03E1B1AE98E}" destId="{13EF2A2B-0BEF-4BAB-A9A7-938631C63052}" srcOrd="32" destOrd="0" presId="urn:microsoft.com/office/officeart/2018/2/layout/IconCircleList"/>
    <dgm:cxn modelId="{CCC958CA-6D75-45D5-B65D-DA2CF586E8E0}" type="presParOf" srcId="{13EF2A2B-0BEF-4BAB-A9A7-938631C63052}" destId="{5322C246-6163-4F31-BE9C-D18ACBE33BF2}" srcOrd="0" destOrd="0" presId="urn:microsoft.com/office/officeart/2018/2/layout/IconCircleList"/>
    <dgm:cxn modelId="{25F5672D-0AE2-4C13-BD89-1B71D72F567B}" type="presParOf" srcId="{13EF2A2B-0BEF-4BAB-A9A7-938631C63052}" destId="{22F6F23C-E498-4017-B9BF-602C3B046226}" srcOrd="1" destOrd="0" presId="urn:microsoft.com/office/officeart/2018/2/layout/IconCircleList"/>
    <dgm:cxn modelId="{42E4C870-6AB8-4220-A6FE-EEF684B44332}" type="presParOf" srcId="{13EF2A2B-0BEF-4BAB-A9A7-938631C63052}" destId="{747E7AB1-97AC-4B82-82D1-AC47B14118AE}" srcOrd="2" destOrd="0" presId="urn:microsoft.com/office/officeart/2018/2/layout/IconCircleList"/>
    <dgm:cxn modelId="{6EED1A4B-B1D4-403C-9C30-9CCA799AD1EF}" type="presParOf" srcId="{13EF2A2B-0BEF-4BAB-A9A7-938631C63052}" destId="{5858AA2F-EDC6-4696-8C20-F7DAA5D7FAD5}" srcOrd="3" destOrd="0" presId="urn:microsoft.com/office/officeart/2018/2/layout/IconCircleList"/>
    <dgm:cxn modelId="{23017CAF-2DA9-4FE3-96AD-5924414FBAAA}" type="presParOf" srcId="{BF8EE68D-F011-470C-9EB7-C03E1B1AE98E}" destId="{36B1A893-5D87-4240-ABF7-FD8E414DFC35}" srcOrd="33" destOrd="0" presId="urn:microsoft.com/office/officeart/2018/2/layout/IconCircleList"/>
    <dgm:cxn modelId="{6C85B6EB-9E24-413B-BE4E-0827D453E20D}" type="presParOf" srcId="{BF8EE68D-F011-470C-9EB7-C03E1B1AE98E}" destId="{070315C6-B1F3-4AA4-B3E4-CE9806E3E4ED}" srcOrd="34" destOrd="0" presId="urn:microsoft.com/office/officeart/2018/2/layout/IconCircleList"/>
    <dgm:cxn modelId="{FB3D236C-1E89-4522-8D78-C16ECCC12003}" type="presParOf" srcId="{070315C6-B1F3-4AA4-B3E4-CE9806E3E4ED}" destId="{56D8D7BB-9402-41AA-B257-8B60DD64D711}" srcOrd="0" destOrd="0" presId="urn:microsoft.com/office/officeart/2018/2/layout/IconCircleList"/>
    <dgm:cxn modelId="{32E54E95-98BD-4B18-A330-5F0E397DF730}" type="presParOf" srcId="{070315C6-B1F3-4AA4-B3E4-CE9806E3E4ED}" destId="{DB9BC62D-1C6A-4F85-86E3-8CE93921122F}" srcOrd="1" destOrd="0" presId="urn:microsoft.com/office/officeart/2018/2/layout/IconCircleList"/>
    <dgm:cxn modelId="{404FA78F-03E6-4E82-A6F5-0565F6A1ED73}" type="presParOf" srcId="{070315C6-B1F3-4AA4-B3E4-CE9806E3E4ED}" destId="{AFC2872B-F2EE-41A3-B52D-C49772D27B0B}" srcOrd="2" destOrd="0" presId="urn:microsoft.com/office/officeart/2018/2/layout/IconCircleList"/>
    <dgm:cxn modelId="{A93D33D6-7224-4AC8-9134-99A5E4278698}" type="presParOf" srcId="{070315C6-B1F3-4AA4-B3E4-CE9806E3E4ED}" destId="{C265C308-18DD-435A-BC09-F5EC4D5B9EE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EBA166-F4F1-4314-854E-EA795DFA2A9E}" type="doc">
      <dgm:prSet loTypeId="urn:microsoft.com/office/officeart/2005/8/layout/hList2" loCatId="list" qsTypeId="urn:microsoft.com/office/officeart/2005/8/quickstyle/simple2" qsCatId="simple" csTypeId="urn:microsoft.com/office/officeart/2005/8/colors/colorful4" csCatId="colorful" phldr="1"/>
      <dgm:spPr/>
      <dgm:t>
        <a:bodyPr/>
        <a:lstStyle/>
        <a:p>
          <a:endParaRPr lang="en-MY"/>
        </a:p>
      </dgm:t>
    </dgm:pt>
    <dgm:pt modelId="{95BA6685-B78A-497B-AAB4-F807167EAB34}">
      <dgm:prSet phldrT="[Text]"/>
      <dgm:spPr/>
      <dgm:t>
        <a:bodyPr/>
        <a:lstStyle/>
        <a:p>
          <a:r>
            <a:rPr lang="en-US" dirty="0"/>
            <a:t>Enterprise Asset</a:t>
          </a:r>
          <a:endParaRPr lang="en-MY" dirty="0"/>
        </a:p>
      </dgm:t>
    </dgm:pt>
    <dgm:pt modelId="{5B877C28-35E0-48C0-8BD8-4BE31D4CC2C1}" type="parTrans" cxnId="{A726E3AF-79C6-41C7-AF30-5AFD2B7D3D27}">
      <dgm:prSet/>
      <dgm:spPr/>
      <dgm:t>
        <a:bodyPr/>
        <a:lstStyle/>
        <a:p>
          <a:endParaRPr lang="en-MY"/>
        </a:p>
      </dgm:t>
    </dgm:pt>
    <dgm:pt modelId="{E21EAA45-9A2B-4543-83E4-DF3AFEADC4E8}" type="sibTrans" cxnId="{A726E3AF-79C6-41C7-AF30-5AFD2B7D3D27}">
      <dgm:prSet/>
      <dgm:spPr/>
      <dgm:t>
        <a:bodyPr/>
        <a:lstStyle/>
        <a:p>
          <a:endParaRPr lang="en-MY"/>
        </a:p>
      </dgm:t>
    </dgm:pt>
    <dgm:pt modelId="{01786B1D-9E5D-40D1-87F9-3A10E87289F9}">
      <dgm:prSet phldrT="[Text]"/>
      <dgm:spPr/>
      <dgm:t>
        <a:bodyPr/>
        <a:lstStyle/>
        <a:p>
          <a:r>
            <a:rPr lang="en-US" b="1" dirty="0"/>
            <a:t>SG1: </a:t>
          </a:r>
          <a:r>
            <a:rPr lang="en-US" dirty="0"/>
            <a:t>Establish and maintain a comprehensive enterprise asset inventory</a:t>
          </a:r>
          <a:endParaRPr lang="en-MY" dirty="0"/>
        </a:p>
      </dgm:t>
    </dgm:pt>
    <dgm:pt modelId="{8E19B0EE-5D8E-419B-B6B5-486AE5A68879}" type="parTrans" cxnId="{7C5F2715-31C1-4683-B5DF-194BC4E5FAAA}">
      <dgm:prSet/>
      <dgm:spPr/>
      <dgm:t>
        <a:bodyPr/>
        <a:lstStyle/>
        <a:p>
          <a:endParaRPr lang="en-MY"/>
        </a:p>
      </dgm:t>
    </dgm:pt>
    <dgm:pt modelId="{11DF7513-1ED3-4191-9988-D9F7279B1B60}" type="sibTrans" cxnId="{7C5F2715-31C1-4683-B5DF-194BC4E5FAAA}">
      <dgm:prSet/>
      <dgm:spPr/>
      <dgm:t>
        <a:bodyPr/>
        <a:lstStyle/>
        <a:p>
          <a:endParaRPr lang="en-MY"/>
        </a:p>
      </dgm:t>
    </dgm:pt>
    <dgm:pt modelId="{41684ADA-E4F2-4F6B-844B-0447435596E7}">
      <dgm:prSet phldrT="[Text]"/>
      <dgm:spPr/>
      <dgm:t>
        <a:bodyPr/>
        <a:lstStyle/>
        <a:p>
          <a:r>
            <a:rPr lang="en-US" b="1" dirty="0"/>
            <a:t>SG2</a:t>
          </a:r>
          <a:r>
            <a:rPr lang="en-US" dirty="0"/>
            <a:t>: Address unauthorized assets</a:t>
          </a:r>
          <a:endParaRPr lang="en-MY" dirty="0"/>
        </a:p>
      </dgm:t>
    </dgm:pt>
    <dgm:pt modelId="{9321BDC8-2D86-496B-9BFA-B18053252252}" type="parTrans" cxnId="{A38A1EC2-E0A3-460A-B577-A78F6936D3BB}">
      <dgm:prSet/>
      <dgm:spPr/>
      <dgm:t>
        <a:bodyPr/>
        <a:lstStyle/>
        <a:p>
          <a:endParaRPr lang="en-MY"/>
        </a:p>
      </dgm:t>
    </dgm:pt>
    <dgm:pt modelId="{144D8CFA-3071-4853-92CE-9CD791E21735}" type="sibTrans" cxnId="{A38A1EC2-E0A3-460A-B577-A78F6936D3BB}">
      <dgm:prSet/>
      <dgm:spPr/>
      <dgm:t>
        <a:bodyPr/>
        <a:lstStyle/>
        <a:p>
          <a:endParaRPr lang="en-MY"/>
        </a:p>
      </dgm:t>
    </dgm:pt>
    <dgm:pt modelId="{BBE5975F-76D1-4682-BF62-CBED2B45F53C}">
      <dgm:prSet phldrT="[Text]"/>
      <dgm:spPr/>
      <dgm:t>
        <a:bodyPr/>
        <a:lstStyle/>
        <a:p>
          <a:r>
            <a:rPr lang="en-US" dirty="0"/>
            <a:t>Software Asset</a:t>
          </a:r>
          <a:endParaRPr lang="en-MY" dirty="0"/>
        </a:p>
      </dgm:t>
    </dgm:pt>
    <dgm:pt modelId="{877FBDC8-28B2-459F-8702-AAD1FEF5994E}" type="parTrans" cxnId="{149E73AD-AD2D-4812-AC18-77482C198FF8}">
      <dgm:prSet/>
      <dgm:spPr/>
      <dgm:t>
        <a:bodyPr/>
        <a:lstStyle/>
        <a:p>
          <a:endParaRPr lang="en-MY"/>
        </a:p>
      </dgm:t>
    </dgm:pt>
    <dgm:pt modelId="{19F873AA-9127-4E68-BE50-D68B4E524D34}" type="sibTrans" cxnId="{149E73AD-AD2D-4812-AC18-77482C198FF8}">
      <dgm:prSet/>
      <dgm:spPr/>
      <dgm:t>
        <a:bodyPr/>
        <a:lstStyle/>
        <a:p>
          <a:endParaRPr lang="en-MY"/>
        </a:p>
      </dgm:t>
    </dgm:pt>
    <dgm:pt modelId="{F5A59F1D-15F1-4520-902D-501557D31388}">
      <dgm:prSet phldrT="[Text]"/>
      <dgm:spPr/>
      <dgm:t>
        <a:bodyPr/>
        <a:lstStyle/>
        <a:p>
          <a:r>
            <a:rPr lang="en-US" b="1" dirty="0"/>
            <a:t>SG1: </a:t>
          </a:r>
          <a:r>
            <a:rPr lang="en-US" dirty="0"/>
            <a:t>Establish and maintain an up to-date software inventory</a:t>
          </a:r>
          <a:endParaRPr lang="en-MY" dirty="0"/>
        </a:p>
      </dgm:t>
    </dgm:pt>
    <dgm:pt modelId="{A2272FB2-467C-4FD2-8133-934FBE9293AA}" type="parTrans" cxnId="{58DFB239-0FE2-48C3-AA75-615E1CD8B0F8}">
      <dgm:prSet/>
      <dgm:spPr/>
      <dgm:t>
        <a:bodyPr/>
        <a:lstStyle/>
        <a:p>
          <a:endParaRPr lang="en-MY"/>
        </a:p>
      </dgm:t>
    </dgm:pt>
    <dgm:pt modelId="{A5AC487B-F299-40B6-9BF3-5D785A0CF4C3}" type="sibTrans" cxnId="{58DFB239-0FE2-48C3-AA75-615E1CD8B0F8}">
      <dgm:prSet/>
      <dgm:spPr/>
      <dgm:t>
        <a:bodyPr/>
        <a:lstStyle/>
        <a:p>
          <a:endParaRPr lang="en-MY"/>
        </a:p>
      </dgm:t>
    </dgm:pt>
    <dgm:pt modelId="{C0DE3905-1457-4C8A-AD75-567D95E499EB}">
      <dgm:prSet phldrT="[Text]"/>
      <dgm:spPr/>
      <dgm:t>
        <a:bodyPr/>
        <a:lstStyle/>
        <a:p>
          <a:r>
            <a:rPr lang="en-US" b="1" dirty="0"/>
            <a:t>SG2: </a:t>
          </a:r>
          <a:r>
            <a:rPr lang="en-US" dirty="0"/>
            <a:t>Ensure authorized software is currently supported</a:t>
          </a:r>
          <a:endParaRPr lang="en-MY" dirty="0"/>
        </a:p>
      </dgm:t>
    </dgm:pt>
    <dgm:pt modelId="{277C5136-55DD-40F9-8A83-86B76742EDA7}" type="parTrans" cxnId="{216FC247-72A2-473C-8435-D3CF23D13A87}">
      <dgm:prSet/>
      <dgm:spPr/>
      <dgm:t>
        <a:bodyPr/>
        <a:lstStyle/>
        <a:p>
          <a:endParaRPr lang="en-MY"/>
        </a:p>
      </dgm:t>
    </dgm:pt>
    <dgm:pt modelId="{ADDF600B-9091-4FFA-9779-15F4E10D38FB}" type="sibTrans" cxnId="{216FC247-72A2-473C-8435-D3CF23D13A87}">
      <dgm:prSet/>
      <dgm:spPr/>
      <dgm:t>
        <a:bodyPr/>
        <a:lstStyle/>
        <a:p>
          <a:endParaRPr lang="en-MY"/>
        </a:p>
      </dgm:t>
    </dgm:pt>
    <dgm:pt modelId="{70730CBE-84E4-4207-8952-2E161CB869EF}">
      <dgm:prSet phldrT="[Text]"/>
      <dgm:spPr/>
      <dgm:t>
        <a:bodyPr/>
        <a:lstStyle/>
        <a:p>
          <a:endParaRPr lang="en-US" dirty="0"/>
        </a:p>
        <a:p>
          <a:r>
            <a:rPr lang="en-US" b="1" dirty="0"/>
            <a:t>SG3: </a:t>
          </a:r>
          <a:r>
            <a:rPr lang="en-US" dirty="0"/>
            <a:t>Address unauthorized software</a:t>
          </a:r>
          <a:endParaRPr lang="en-MY" dirty="0"/>
        </a:p>
      </dgm:t>
    </dgm:pt>
    <dgm:pt modelId="{8700E4D6-9884-419B-A475-70709659DEF5}" type="parTrans" cxnId="{A31A27CC-6C19-4B95-A0AC-34F0ED0DF948}">
      <dgm:prSet/>
      <dgm:spPr/>
      <dgm:t>
        <a:bodyPr/>
        <a:lstStyle/>
        <a:p>
          <a:endParaRPr lang="en-MY"/>
        </a:p>
      </dgm:t>
    </dgm:pt>
    <dgm:pt modelId="{CB962E1B-0C12-4387-8AE4-E8CCDD6C49E7}" type="sibTrans" cxnId="{A31A27CC-6C19-4B95-A0AC-34F0ED0DF948}">
      <dgm:prSet/>
      <dgm:spPr/>
      <dgm:t>
        <a:bodyPr/>
        <a:lstStyle/>
        <a:p>
          <a:endParaRPr lang="en-MY"/>
        </a:p>
      </dgm:t>
    </dgm:pt>
    <dgm:pt modelId="{007D20EE-D948-4DC6-8DE6-BC34D3118B90}">
      <dgm:prSet phldrT="[Text]"/>
      <dgm:spPr/>
      <dgm:t>
        <a:bodyPr/>
        <a:lstStyle/>
        <a:p>
          <a:endParaRPr lang="en-MY" dirty="0"/>
        </a:p>
      </dgm:t>
    </dgm:pt>
    <dgm:pt modelId="{2FFCD1F5-8909-45C7-AC9E-4464F7E447A9}" type="parTrans" cxnId="{92B9C778-FC04-4B4B-8576-1BE2195F87B4}">
      <dgm:prSet/>
      <dgm:spPr/>
      <dgm:t>
        <a:bodyPr/>
        <a:lstStyle/>
        <a:p>
          <a:endParaRPr lang="en-MY"/>
        </a:p>
      </dgm:t>
    </dgm:pt>
    <dgm:pt modelId="{973699AC-7EC1-4C20-81CC-90C0C727A36C}" type="sibTrans" cxnId="{92B9C778-FC04-4B4B-8576-1BE2195F87B4}">
      <dgm:prSet/>
      <dgm:spPr/>
      <dgm:t>
        <a:bodyPr/>
        <a:lstStyle/>
        <a:p>
          <a:endParaRPr lang="en-MY"/>
        </a:p>
      </dgm:t>
    </dgm:pt>
    <dgm:pt modelId="{998C10D8-BC34-4258-8D26-3DDC8EBD38B3}">
      <dgm:prSet phldrT="[Text]"/>
      <dgm:spPr/>
      <dgm:t>
        <a:bodyPr/>
        <a:lstStyle/>
        <a:p>
          <a:endParaRPr lang="en-MY" dirty="0"/>
        </a:p>
      </dgm:t>
    </dgm:pt>
    <dgm:pt modelId="{7C2CBD44-474A-4814-82D1-01E5321D2016}" type="parTrans" cxnId="{D2649EE1-3F04-4846-9A12-62518EE13109}">
      <dgm:prSet/>
      <dgm:spPr/>
      <dgm:t>
        <a:bodyPr/>
        <a:lstStyle/>
        <a:p>
          <a:endParaRPr lang="en-MY"/>
        </a:p>
      </dgm:t>
    </dgm:pt>
    <dgm:pt modelId="{A4795E56-EE00-44FE-8D57-BF5D34714D1B}" type="sibTrans" cxnId="{D2649EE1-3F04-4846-9A12-62518EE13109}">
      <dgm:prSet/>
      <dgm:spPr/>
      <dgm:t>
        <a:bodyPr/>
        <a:lstStyle/>
        <a:p>
          <a:endParaRPr lang="en-MY"/>
        </a:p>
      </dgm:t>
    </dgm:pt>
    <dgm:pt modelId="{A3A3ECD9-14D3-44D9-A968-4B8F88DF4017}" type="pres">
      <dgm:prSet presAssocID="{C6EBA166-F4F1-4314-854E-EA795DFA2A9E}" presName="linearFlow" presStyleCnt="0">
        <dgm:presLayoutVars>
          <dgm:dir/>
          <dgm:animLvl val="lvl"/>
          <dgm:resizeHandles/>
        </dgm:presLayoutVars>
      </dgm:prSet>
      <dgm:spPr/>
    </dgm:pt>
    <dgm:pt modelId="{C18747D3-3A0F-4E23-BCBA-263093470F0B}" type="pres">
      <dgm:prSet presAssocID="{95BA6685-B78A-497B-AAB4-F807167EAB34}" presName="compositeNode" presStyleCnt="0">
        <dgm:presLayoutVars>
          <dgm:bulletEnabled val="1"/>
        </dgm:presLayoutVars>
      </dgm:prSet>
      <dgm:spPr/>
    </dgm:pt>
    <dgm:pt modelId="{B498F31C-95AA-42A9-B46F-DF0570AE4EBD}" type="pres">
      <dgm:prSet presAssocID="{95BA6685-B78A-497B-AAB4-F807167EAB34}"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aptop outline"/>
        </a:ext>
      </dgm:extLst>
    </dgm:pt>
    <dgm:pt modelId="{28624D54-6A8F-40A7-A8BC-D9E40DF3A95D}" type="pres">
      <dgm:prSet presAssocID="{95BA6685-B78A-497B-AAB4-F807167EAB34}" presName="childNode" presStyleLbl="node1" presStyleIdx="0" presStyleCnt="2">
        <dgm:presLayoutVars>
          <dgm:bulletEnabled val="1"/>
        </dgm:presLayoutVars>
      </dgm:prSet>
      <dgm:spPr/>
    </dgm:pt>
    <dgm:pt modelId="{A2863970-86E6-4960-B660-E5820BB65BF0}" type="pres">
      <dgm:prSet presAssocID="{95BA6685-B78A-497B-AAB4-F807167EAB34}" presName="parentNode" presStyleLbl="revTx" presStyleIdx="0" presStyleCnt="2">
        <dgm:presLayoutVars>
          <dgm:chMax val="0"/>
          <dgm:bulletEnabled val="1"/>
        </dgm:presLayoutVars>
      </dgm:prSet>
      <dgm:spPr/>
    </dgm:pt>
    <dgm:pt modelId="{E9572A82-4A2D-4E12-AEF9-C1E7373A8DEE}" type="pres">
      <dgm:prSet presAssocID="{E21EAA45-9A2B-4543-83E4-DF3AFEADC4E8}" presName="sibTrans" presStyleCnt="0"/>
      <dgm:spPr/>
    </dgm:pt>
    <dgm:pt modelId="{ECD84DFA-64F9-4916-9A83-54708800E8DE}" type="pres">
      <dgm:prSet presAssocID="{BBE5975F-76D1-4682-BF62-CBED2B45F53C}" presName="compositeNode" presStyleCnt="0">
        <dgm:presLayoutVars>
          <dgm:bulletEnabled val="1"/>
        </dgm:presLayoutVars>
      </dgm:prSet>
      <dgm:spPr/>
    </dgm:pt>
    <dgm:pt modelId="{D7DAC7FF-F6E4-49B7-B8DB-AC9AE8D44794}" type="pres">
      <dgm:prSet presAssocID="{BBE5975F-76D1-4682-BF62-CBED2B45F53C}"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md Terminal with solid fill"/>
        </a:ext>
      </dgm:extLst>
    </dgm:pt>
    <dgm:pt modelId="{95CE03CA-C046-4087-90AB-5AF5657611C2}" type="pres">
      <dgm:prSet presAssocID="{BBE5975F-76D1-4682-BF62-CBED2B45F53C}" presName="childNode" presStyleLbl="node1" presStyleIdx="1" presStyleCnt="2">
        <dgm:presLayoutVars>
          <dgm:bulletEnabled val="1"/>
        </dgm:presLayoutVars>
      </dgm:prSet>
      <dgm:spPr/>
    </dgm:pt>
    <dgm:pt modelId="{2B4B4F2B-77CA-46EB-9191-96291144DC4A}" type="pres">
      <dgm:prSet presAssocID="{BBE5975F-76D1-4682-BF62-CBED2B45F53C}" presName="parentNode" presStyleLbl="revTx" presStyleIdx="1" presStyleCnt="2">
        <dgm:presLayoutVars>
          <dgm:chMax val="0"/>
          <dgm:bulletEnabled val="1"/>
        </dgm:presLayoutVars>
      </dgm:prSet>
      <dgm:spPr/>
    </dgm:pt>
  </dgm:ptLst>
  <dgm:cxnLst>
    <dgm:cxn modelId="{7C5F2715-31C1-4683-B5DF-194BC4E5FAAA}" srcId="{95BA6685-B78A-497B-AAB4-F807167EAB34}" destId="{01786B1D-9E5D-40D1-87F9-3A10E87289F9}" srcOrd="0" destOrd="0" parTransId="{8E19B0EE-5D8E-419B-B6B5-486AE5A68879}" sibTransId="{11DF7513-1ED3-4191-9988-D9F7279B1B60}"/>
    <dgm:cxn modelId="{6A163839-9F24-4345-A88F-9409AA19DE0F}" type="presOf" srcId="{41684ADA-E4F2-4F6B-844B-0447435596E7}" destId="{28624D54-6A8F-40A7-A8BC-D9E40DF3A95D}" srcOrd="0" destOrd="2" presId="urn:microsoft.com/office/officeart/2005/8/layout/hList2"/>
    <dgm:cxn modelId="{58DFB239-0FE2-48C3-AA75-615E1CD8B0F8}" srcId="{BBE5975F-76D1-4682-BF62-CBED2B45F53C}" destId="{F5A59F1D-15F1-4520-902D-501557D31388}" srcOrd="0" destOrd="0" parTransId="{A2272FB2-467C-4FD2-8133-934FBE9293AA}" sibTransId="{A5AC487B-F299-40B6-9BF3-5D785A0CF4C3}"/>
    <dgm:cxn modelId="{CC135443-2F07-4CEC-A493-B965D5F1DE51}" type="presOf" srcId="{C0DE3905-1457-4C8A-AD75-567D95E499EB}" destId="{95CE03CA-C046-4087-90AB-5AF5657611C2}" srcOrd="0" destOrd="2" presId="urn:microsoft.com/office/officeart/2005/8/layout/hList2"/>
    <dgm:cxn modelId="{07CC0C47-4730-41E6-B230-479D326D8C98}" type="presOf" srcId="{007D20EE-D948-4DC6-8DE6-BC34D3118B90}" destId="{28624D54-6A8F-40A7-A8BC-D9E40DF3A95D}" srcOrd="0" destOrd="1" presId="urn:microsoft.com/office/officeart/2005/8/layout/hList2"/>
    <dgm:cxn modelId="{57147F67-7CED-4DE6-B169-2623DAB380FC}" type="presOf" srcId="{01786B1D-9E5D-40D1-87F9-3A10E87289F9}" destId="{28624D54-6A8F-40A7-A8BC-D9E40DF3A95D}" srcOrd="0" destOrd="0" presId="urn:microsoft.com/office/officeart/2005/8/layout/hList2"/>
    <dgm:cxn modelId="{216FC247-72A2-473C-8435-D3CF23D13A87}" srcId="{BBE5975F-76D1-4682-BF62-CBED2B45F53C}" destId="{C0DE3905-1457-4C8A-AD75-567D95E499EB}" srcOrd="2" destOrd="0" parTransId="{277C5136-55DD-40F9-8A83-86B76742EDA7}" sibTransId="{ADDF600B-9091-4FFA-9779-15F4E10D38FB}"/>
    <dgm:cxn modelId="{A1152574-1A01-4880-B656-E1D3F73AC045}" type="presOf" srcId="{F5A59F1D-15F1-4520-902D-501557D31388}" destId="{95CE03CA-C046-4087-90AB-5AF5657611C2}" srcOrd="0" destOrd="0" presId="urn:microsoft.com/office/officeart/2005/8/layout/hList2"/>
    <dgm:cxn modelId="{2A63FA56-C5FF-4338-A6B2-1F00FE9E683F}" type="presOf" srcId="{C6EBA166-F4F1-4314-854E-EA795DFA2A9E}" destId="{A3A3ECD9-14D3-44D9-A968-4B8F88DF4017}" srcOrd="0" destOrd="0" presId="urn:microsoft.com/office/officeart/2005/8/layout/hList2"/>
    <dgm:cxn modelId="{92B9C778-FC04-4B4B-8576-1BE2195F87B4}" srcId="{95BA6685-B78A-497B-AAB4-F807167EAB34}" destId="{007D20EE-D948-4DC6-8DE6-BC34D3118B90}" srcOrd="1" destOrd="0" parTransId="{2FFCD1F5-8909-45C7-AC9E-4464F7E447A9}" sibTransId="{973699AC-7EC1-4C20-81CC-90C0C727A36C}"/>
    <dgm:cxn modelId="{F7B06C8F-DB0F-4E04-BF9B-855815945C1D}" type="presOf" srcId="{95BA6685-B78A-497B-AAB4-F807167EAB34}" destId="{A2863970-86E6-4960-B660-E5820BB65BF0}" srcOrd="0" destOrd="0" presId="urn:microsoft.com/office/officeart/2005/8/layout/hList2"/>
    <dgm:cxn modelId="{149E73AD-AD2D-4812-AC18-77482C198FF8}" srcId="{C6EBA166-F4F1-4314-854E-EA795DFA2A9E}" destId="{BBE5975F-76D1-4682-BF62-CBED2B45F53C}" srcOrd="1" destOrd="0" parTransId="{877FBDC8-28B2-459F-8702-AAD1FEF5994E}" sibTransId="{19F873AA-9127-4E68-BE50-D68B4E524D34}"/>
    <dgm:cxn modelId="{A726E3AF-79C6-41C7-AF30-5AFD2B7D3D27}" srcId="{C6EBA166-F4F1-4314-854E-EA795DFA2A9E}" destId="{95BA6685-B78A-497B-AAB4-F807167EAB34}" srcOrd="0" destOrd="0" parTransId="{5B877C28-35E0-48C0-8BD8-4BE31D4CC2C1}" sibTransId="{E21EAA45-9A2B-4543-83E4-DF3AFEADC4E8}"/>
    <dgm:cxn modelId="{4729AAB2-9AA8-4498-9999-BAC623E52852}" type="presOf" srcId="{998C10D8-BC34-4258-8D26-3DDC8EBD38B3}" destId="{95CE03CA-C046-4087-90AB-5AF5657611C2}" srcOrd="0" destOrd="1" presId="urn:microsoft.com/office/officeart/2005/8/layout/hList2"/>
    <dgm:cxn modelId="{A38A1EC2-E0A3-460A-B577-A78F6936D3BB}" srcId="{95BA6685-B78A-497B-AAB4-F807167EAB34}" destId="{41684ADA-E4F2-4F6B-844B-0447435596E7}" srcOrd="2" destOrd="0" parTransId="{9321BDC8-2D86-496B-9BFA-B18053252252}" sibTransId="{144D8CFA-3071-4853-92CE-9CD791E21735}"/>
    <dgm:cxn modelId="{A31A27CC-6C19-4B95-A0AC-34F0ED0DF948}" srcId="{BBE5975F-76D1-4682-BF62-CBED2B45F53C}" destId="{70730CBE-84E4-4207-8952-2E161CB869EF}" srcOrd="3" destOrd="0" parTransId="{8700E4D6-9884-419B-A475-70709659DEF5}" sibTransId="{CB962E1B-0C12-4387-8AE4-E8CCDD6C49E7}"/>
    <dgm:cxn modelId="{648850D1-E5E9-42AF-919B-B3FBB8693F9B}" type="presOf" srcId="{BBE5975F-76D1-4682-BF62-CBED2B45F53C}" destId="{2B4B4F2B-77CA-46EB-9191-96291144DC4A}" srcOrd="0" destOrd="0" presId="urn:microsoft.com/office/officeart/2005/8/layout/hList2"/>
    <dgm:cxn modelId="{D2649EE1-3F04-4846-9A12-62518EE13109}" srcId="{BBE5975F-76D1-4682-BF62-CBED2B45F53C}" destId="{998C10D8-BC34-4258-8D26-3DDC8EBD38B3}" srcOrd="1" destOrd="0" parTransId="{7C2CBD44-474A-4814-82D1-01E5321D2016}" sibTransId="{A4795E56-EE00-44FE-8D57-BF5D34714D1B}"/>
    <dgm:cxn modelId="{896A4AED-F304-41E3-8078-A0F586D7C9DE}" type="presOf" srcId="{70730CBE-84E4-4207-8952-2E161CB869EF}" destId="{95CE03CA-C046-4087-90AB-5AF5657611C2}" srcOrd="0" destOrd="3" presId="urn:microsoft.com/office/officeart/2005/8/layout/hList2"/>
    <dgm:cxn modelId="{FB36FF56-3720-4A46-804B-C161DDAB6473}" type="presParOf" srcId="{A3A3ECD9-14D3-44D9-A968-4B8F88DF4017}" destId="{C18747D3-3A0F-4E23-BCBA-263093470F0B}" srcOrd="0" destOrd="0" presId="urn:microsoft.com/office/officeart/2005/8/layout/hList2"/>
    <dgm:cxn modelId="{2D0264D2-B822-4322-AFA1-717C8E020F78}" type="presParOf" srcId="{C18747D3-3A0F-4E23-BCBA-263093470F0B}" destId="{B498F31C-95AA-42A9-B46F-DF0570AE4EBD}" srcOrd="0" destOrd="0" presId="urn:microsoft.com/office/officeart/2005/8/layout/hList2"/>
    <dgm:cxn modelId="{65D41481-386B-4537-A394-DAC72416B242}" type="presParOf" srcId="{C18747D3-3A0F-4E23-BCBA-263093470F0B}" destId="{28624D54-6A8F-40A7-A8BC-D9E40DF3A95D}" srcOrd="1" destOrd="0" presId="urn:microsoft.com/office/officeart/2005/8/layout/hList2"/>
    <dgm:cxn modelId="{068B9240-25CD-48BD-BB5D-730B02F71051}" type="presParOf" srcId="{C18747D3-3A0F-4E23-BCBA-263093470F0B}" destId="{A2863970-86E6-4960-B660-E5820BB65BF0}" srcOrd="2" destOrd="0" presId="urn:microsoft.com/office/officeart/2005/8/layout/hList2"/>
    <dgm:cxn modelId="{F5748B9F-66A7-44B3-941A-15CE82BB5CCB}" type="presParOf" srcId="{A3A3ECD9-14D3-44D9-A968-4B8F88DF4017}" destId="{E9572A82-4A2D-4E12-AEF9-C1E7373A8DEE}" srcOrd="1" destOrd="0" presId="urn:microsoft.com/office/officeart/2005/8/layout/hList2"/>
    <dgm:cxn modelId="{F416D313-8ED3-4EF6-87C7-FFC7258A60CE}" type="presParOf" srcId="{A3A3ECD9-14D3-44D9-A968-4B8F88DF4017}" destId="{ECD84DFA-64F9-4916-9A83-54708800E8DE}" srcOrd="2" destOrd="0" presId="urn:microsoft.com/office/officeart/2005/8/layout/hList2"/>
    <dgm:cxn modelId="{1221BEAC-0344-40FC-813E-B10286C1C7AB}" type="presParOf" srcId="{ECD84DFA-64F9-4916-9A83-54708800E8DE}" destId="{D7DAC7FF-F6E4-49B7-B8DB-AC9AE8D44794}" srcOrd="0" destOrd="0" presId="urn:microsoft.com/office/officeart/2005/8/layout/hList2"/>
    <dgm:cxn modelId="{1180D8BA-CDCA-453E-AD64-E41150CADC1E}" type="presParOf" srcId="{ECD84DFA-64F9-4916-9A83-54708800E8DE}" destId="{95CE03CA-C046-4087-90AB-5AF5657611C2}" srcOrd="1" destOrd="0" presId="urn:microsoft.com/office/officeart/2005/8/layout/hList2"/>
    <dgm:cxn modelId="{511CC0ED-95B4-4668-89A5-C754BD689A21}" type="presParOf" srcId="{ECD84DFA-64F9-4916-9A83-54708800E8DE}" destId="{2B4B4F2B-77CA-46EB-9191-96291144DC4A}"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BA9A3-43C9-46D9-BBA7-F8F4448CCEC9}">
      <dsp:nvSpPr>
        <dsp:cNvPr id="0" name=""/>
        <dsp:cNvSpPr/>
      </dsp:nvSpPr>
      <dsp:spPr>
        <a:xfrm>
          <a:off x="0" y="4024793"/>
          <a:ext cx="7021520" cy="52825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t>Conclusion</a:t>
          </a:r>
          <a:endParaRPr lang="en-MY" sz="1800" kern="1200"/>
        </a:p>
      </dsp:txBody>
      <dsp:txXfrm>
        <a:off x="0" y="4024793"/>
        <a:ext cx="7021520" cy="528251"/>
      </dsp:txXfrm>
    </dsp:sp>
    <dsp:sp modelId="{48AF5B89-26F9-4264-84CA-1BA402A3EFCF}">
      <dsp:nvSpPr>
        <dsp:cNvPr id="0" name=""/>
        <dsp:cNvSpPr/>
      </dsp:nvSpPr>
      <dsp:spPr>
        <a:xfrm rot="10800000">
          <a:off x="0" y="3220265"/>
          <a:ext cx="7021520" cy="812451"/>
        </a:xfrm>
        <a:prstGeom prst="upArrowCallout">
          <a:avLst/>
        </a:prstGeom>
        <a:solidFill>
          <a:schemeClr val="accent2">
            <a:hueOff val="2400014"/>
            <a:satOff val="3077"/>
            <a:lumOff val="82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t>Essential cyber hygiene with Center for Internet (CIS) Control</a:t>
          </a:r>
          <a:endParaRPr lang="en-MY" sz="1800" kern="1200"/>
        </a:p>
      </dsp:txBody>
      <dsp:txXfrm rot="10800000">
        <a:off x="0" y="3220265"/>
        <a:ext cx="7021520" cy="527906"/>
      </dsp:txXfrm>
    </dsp:sp>
    <dsp:sp modelId="{B5D1C5C0-A958-4220-98D6-912525ECBA40}">
      <dsp:nvSpPr>
        <dsp:cNvPr id="0" name=""/>
        <dsp:cNvSpPr/>
      </dsp:nvSpPr>
      <dsp:spPr>
        <a:xfrm rot="10800000">
          <a:off x="0" y="2415737"/>
          <a:ext cx="7021520" cy="812451"/>
        </a:xfrm>
        <a:prstGeom prst="upArrowCallout">
          <a:avLst/>
        </a:prstGeom>
        <a:solidFill>
          <a:schemeClr val="accent2">
            <a:hueOff val="4800028"/>
            <a:satOff val="6154"/>
            <a:lumOff val="1647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t>Cyber hygiene program in Cagamas</a:t>
          </a:r>
          <a:endParaRPr lang="en-MY" sz="1800" kern="1200"/>
        </a:p>
      </dsp:txBody>
      <dsp:txXfrm rot="10800000">
        <a:off x="0" y="2415737"/>
        <a:ext cx="7021520" cy="527906"/>
      </dsp:txXfrm>
    </dsp:sp>
    <dsp:sp modelId="{C8D8CC18-99F4-4C0A-80C2-6ABE74A87D5F}">
      <dsp:nvSpPr>
        <dsp:cNvPr id="0" name=""/>
        <dsp:cNvSpPr/>
      </dsp:nvSpPr>
      <dsp:spPr>
        <a:xfrm rot="10800000">
          <a:off x="0" y="1611210"/>
          <a:ext cx="7021520" cy="812451"/>
        </a:xfrm>
        <a:prstGeom prst="upArrowCallout">
          <a:avLst/>
        </a:prstGeom>
        <a:solidFill>
          <a:schemeClr val="accent2">
            <a:hueOff val="7200042"/>
            <a:satOff val="9231"/>
            <a:lumOff val="247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What are the benefits and challenges of practicing cyber hygiene</a:t>
          </a:r>
          <a:endParaRPr lang="en-MY" sz="1800" kern="1200" dirty="0"/>
        </a:p>
      </dsp:txBody>
      <dsp:txXfrm rot="10800000">
        <a:off x="0" y="1611210"/>
        <a:ext cx="7021520" cy="527906"/>
      </dsp:txXfrm>
    </dsp:sp>
    <dsp:sp modelId="{A6887768-7CEC-45C7-A0E0-9C3C74569D8E}">
      <dsp:nvSpPr>
        <dsp:cNvPr id="0" name=""/>
        <dsp:cNvSpPr/>
      </dsp:nvSpPr>
      <dsp:spPr>
        <a:xfrm rot="10800000">
          <a:off x="0" y="806682"/>
          <a:ext cx="7021520" cy="812451"/>
        </a:xfrm>
        <a:prstGeom prst="upArrowCallout">
          <a:avLst/>
        </a:prstGeom>
        <a:solidFill>
          <a:schemeClr val="accent2">
            <a:hueOff val="9600056"/>
            <a:satOff val="12308"/>
            <a:lumOff val="329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a:t>What is cyber hygiene</a:t>
          </a:r>
          <a:endParaRPr lang="en-MY" sz="1800" kern="1200"/>
        </a:p>
      </dsp:txBody>
      <dsp:txXfrm rot="10800000">
        <a:off x="0" y="806682"/>
        <a:ext cx="7021520" cy="527906"/>
      </dsp:txXfrm>
    </dsp:sp>
    <dsp:sp modelId="{ECFCBD76-6EAD-4688-94D1-FB929C66BDB4}">
      <dsp:nvSpPr>
        <dsp:cNvPr id="0" name=""/>
        <dsp:cNvSpPr/>
      </dsp:nvSpPr>
      <dsp:spPr>
        <a:xfrm rot="10800000">
          <a:off x="0" y="2154"/>
          <a:ext cx="7021520" cy="812451"/>
        </a:xfrm>
        <a:prstGeom prst="upArrowCallout">
          <a:avLst/>
        </a:prstGeom>
        <a:solidFill>
          <a:schemeClr val="accent2">
            <a:hueOff val="12000070"/>
            <a:satOff val="15385"/>
            <a:lumOff val="411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i="0" kern="1200" dirty="0"/>
            <a:t>Data breaches and common causes</a:t>
          </a:r>
          <a:endParaRPr lang="en-MY" sz="1800" kern="1200" dirty="0"/>
        </a:p>
      </dsp:txBody>
      <dsp:txXfrm rot="10800000">
        <a:off x="0" y="2154"/>
        <a:ext cx="7021520" cy="5279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19011-CAAB-4F0C-86EB-3599A6BF042A}">
      <dsp:nvSpPr>
        <dsp:cNvPr id="0" name=""/>
        <dsp:cNvSpPr/>
      </dsp:nvSpPr>
      <dsp:spPr>
        <a:xfrm>
          <a:off x="325194" y="377437"/>
          <a:ext cx="5720543" cy="178766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08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Organization cannot defend what they do not know they have. Managed control of all enterprise assets also plays a critical role in security monitoring, incident response, system backup, and recovery. </a:t>
          </a:r>
          <a:endParaRPr lang="en-MY" sz="2000" kern="1200" dirty="0"/>
        </a:p>
      </dsp:txBody>
      <dsp:txXfrm>
        <a:off x="325194" y="377437"/>
        <a:ext cx="5720543" cy="1787669"/>
      </dsp:txXfrm>
    </dsp:sp>
    <dsp:sp modelId="{5E5A3AB6-EF87-45E3-826F-676F41D96188}">
      <dsp:nvSpPr>
        <dsp:cNvPr id="0" name=""/>
        <dsp:cNvSpPr/>
      </dsp:nvSpPr>
      <dsp:spPr>
        <a:xfrm>
          <a:off x="86838" y="119218"/>
          <a:ext cx="1251368" cy="1877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C6D7D25-1322-45AE-BABA-A7F88BC72158}">
      <dsp:nvSpPr>
        <dsp:cNvPr id="0" name=""/>
        <dsp:cNvSpPr/>
      </dsp:nvSpPr>
      <dsp:spPr>
        <a:xfrm>
          <a:off x="325194" y="2627914"/>
          <a:ext cx="5720543" cy="1787669"/>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0848"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complete software inventory is a critical foundation for preventing attacks. Attackers continuously scan target organizations looking for vulnerable versions of software that can be remotely exploited.</a:t>
          </a:r>
          <a:endParaRPr lang="en-MY" sz="2000" kern="1200" dirty="0"/>
        </a:p>
      </dsp:txBody>
      <dsp:txXfrm>
        <a:off x="325194" y="2627914"/>
        <a:ext cx="5720543" cy="1787669"/>
      </dsp:txXfrm>
    </dsp:sp>
    <dsp:sp modelId="{0BA03905-F616-4B5F-B84A-4333A8F118FE}">
      <dsp:nvSpPr>
        <dsp:cNvPr id="0" name=""/>
        <dsp:cNvSpPr/>
      </dsp:nvSpPr>
      <dsp:spPr>
        <a:xfrm>
          <a:off x="86838" y="2369695"/>
          <a:ext cx="1251368" cy="1877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A4218-7215-411F-A8C9-58083E13FCAA}">
      <dsp:nvSpPr>
        <dsp:cNvPr id="0" name=""/>
        <dsp:cNvSpPr/>
      </dsp:nvSpPr>
      <dsp:spPr>
        <a:xfrm>
          <a:off x="0" y="0"/>
          <a:ext cx="4986528" cy="2474452"/>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Focuses on identifying, prioritizing, documenting and correcting vulnerabilities in an IT environment. </a:t>
          </a:r>
          <a:endParaRPr lang="en-MY" sz="2000" kern="1200" dirty="0"/>
        </a:p>
      </dsp:txBody>
      <dsp:txXfrm>
        <a:off x="1244750" y="0"/>
        <a:ext cx="3741777" cy="2474452"/>
      </dsp:txXfrm>
    </dsp:sp>
    <dsp:sp modelId="{704FEC40-DCF3-4336-BEDD-DCB8332F3F57}">
      <dsp:nvSpPr>
        <dsp:cNvPr id="0" name=""/>
        <dsp:cNvSpPr/>
      </dsp:nvSpPr>
      <dsp:spPr>
        <a:xfrm>
          <a:off x="247445" y="247445"/>
          <a:ext cx="997305" cy="19795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49000" r="-4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46EAF66-CB32-4CDC-9FF1-6A09EB4713DF}">
      <dsp:nvSpPr>
        <dsp:cNvPr id="0" name=""/>
        <dsp:cNvSpPr/>
      </dsp:nvSpPr>
      <dsp:spPr>
        <a:xfrm>
          <a:off x="0" y="2721898"/>
          <a:ext cx="4986528" cy="247445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Organizations that do not assess their infrastructure for vulnerabilities and proactively address discovered flaws face a significant likelihood of having their enterprise assets compromised</a:t>
          </a:r>
          <a:r>
            <a:rPr lang="en-US" sz="1600" b="0" i="0" kern="1200" dirty="0"/>
            <a:t>. </a:t>
          </a:r>
          <a:endParaRPr lang="en-MY" sz="1600" kern="1200" dirty="0"/>
        </a:p>
      </dsp:txBody>
      <dsp:txXfrm>
        <a:off x="1244750" y="2721898"/>
        <a:ext cx="3741777" cy="2474452"/>
      </dsp:txXfrm>
    </dsp:sp>
    <dsp:sp modelId="{155F2F2E-403D-44D8-B711-8B1ABA8B19CB}">
      <dsp:nvSpPr>
        <dsp:cNvPr id="0" name=""/>
        <dsp:cNvSpPr/>
      </dsp:nvSpPr>
      <dsp:spPr>
        <a:xfrm>
          <a:off x="247445" y="2969343"/>
          <a:ext cx="997305" cy="19795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49000" r="-4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9FCF2-AE3F-489F-B859-7CB9BEBEA002}">
      <dsp:nvSpPr>
        <dsp:cNvPr id="0" name=""/>
        <dsp:cNvSpPr/>
      </dsp:nvSpPr>
      <dsp:spPr>
        <a:xfrm>
          <a:off x="4247118" y="3468057"/>
          <a:ext cx="2519441" cy="16320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655546"/>
              <a:satOff val="56410"/>
              <a:lumOff val="56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It is important to keep all operating systems patched in a timely manner</a:t>
          </a:r>
          <a:endParaRPr lang="en-MY" sz="1400" kern="1200" dirty="0"/>
        </a:p>
      </dsp:txBody>
      <dsp:txXfrm>
        <a:off x="5038800" y="3911913"/>
        <a:ext cx="1691909" cy="1152320"/>
      </dsp:txXfrm>
    </dsp:sp>
    <dsp:sp modelId="{2CB7650B-75CC-4ABD-B3D2-C78FA3580857}">
      <dsp:nvSpPr>
        <dsp:cNvPr id="0" name=""/>
        <dsp:cNvSpPr/>
      </dsp:nvSpPr>
      <dsp:spPr>
        <a:xfrm>
          <a:off x="68225" y="3468057"/>
          <a:ext cx="2519441" cy="16320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9983318"/>
              <a:satOff val="84615"/>
              <a:lumOff val="8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Keeping applications patches is just as important as patching operating systems</a:t>
          </a:r>
          <a:endParaRPr lang="en-MY" sz="1300" kern="1200" dirty="0"/>
        </a:p>
      </dsp:txBody>
      <dsp:txXfrm>
        <a:off x="104075" y="3911913"/>
        <a:ext cx="1691909" cy="1152320"/>
      </dsp:txXfrm>
    </dsp:sp>
    <dsp:sp modelId="{DB5BB2FC-9EED-490F-8299-C5478F86E7E8}">
      <dsp:nvSpPr>
        <dsp:cNvPr id="0" name=""/>
        <dsp:cNvSpPr/>
      </dsp:nvSpPr>
      <dsp:spPr>
        <a:xfrm>
          <a:off x="4178893" y="0"/>
          <a:ext cx="2519441" cy="16320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327773"/>
              <a:satOff val="28205"/>
              <a:lumOff val="2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Organizations need to decide how they will respond to an identified vulnerability</a:t>
          </a:r>
          <a:endParaRPr lang="en-MY" sz="1400" kern="1200" dirty="0"/>
        </a:p>
      </dsp:txBody>
      <dsp:txXfrm>
        <a:off x="4970575" y="35850"/>
        <a:ext cx="1691909" cy="1152320"/>
      </dsp:txXfrm>
    </dsp:sp>
    <dsp:sp modelId="{416238DE-615C-4E45-8614-0DDEFE102F20}">
      <dsp:nvSpPr>
        <dsp:cNvPr id="0" name=""/>
        <dsp:cNvSpPr/>
      </dsp:nvSpPr>
      <dsp:spPr>
        <a:xfrm>
          <a:off x="68225" y="0"/>
          <a:ext cx="2519441" cy="163202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Organizations need to decide how they will identify, evaluate, remediate and report on possible security vulnerabilities</a:t>
          </a:r>
          <a:endParaRPr lang="en-MY" sz="1300" kern="1200" dirty="0"/>
        </a:p>
      </dsp:txBody>
      <dsp:txXfrm>
        <a:off x="104075" y="35850"/>
        <a:ext cx="1691909" cy="1152320"/>
      </dsp:txXfrm>
    </dsp:sp>
    <dsp:sp modelId="{644C010B-CB23-463A-9B99-230186183DAB}">
      <dsp:nvSpPr>
        <dsp:cNvPr id="0" name=""/>
        <dsp:cNvSpPr/>
      </dsp:nvSpPr>
      <dsp:spPr>
        <a:xfrm>
          <a:off x="1123942" y="290704"/>
          <a:ext cx="2208336" cy="2208336"/>
        </a:xfrm>
        <a:prstGeom prst="pieWedg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SG7.1</a:t>
          </a:r>
          <a:r>
            <a:rPr lang="en-US" sz="1600" kern="1200" dirty="0"/>
            <a:t>: Establish and maintain a vulnerability management process</a:t>
          </a:r>
          <a:endParaRPr lang="en-MY" sz="1600" kern="1200" dirty="0"/>
        </a:p>
      </dsp:txBody>
      <dsp:txXfrm>
        <a:off x="1770749" y="937511"/>
        <a:ext cx="1561529" cy="1561529"/>
      </dsp:txXfrm>
    </dsp:sp>
    <dsp:sp modelId="{39631042-F022-49FA-97A3-21D51D576A0B}">
      <dsp:nvSpPr>
        <dsp:cNvPr id="0" name=""/>
        <dsp:cNvSpPr/>
      </dsp:nvSpPr>
      <dsp:spPr>
        <a:xfrm rot="5400000">
          <a:off x="3434280" y="290704"/>
          <a:ext cx="2208336" cy="2208336"/>
        </a:xfrm>
        <a:prstGeom prst="pieWedge">
          <a:avLst/>
        </a:prstGeom>
        <a:solidFill>
          <a:schemeClr val="accent3">
            <a:hueOff val="-3327773"/>
            <a:satOff val="28205"/>
            <a:lumOff val="281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SG7.2: </a:t>
          </a:r>
          <a:r>
            <a:rPr lang="en-US" sz="1600" kern="1200" dirty="0"/>
            <a:t>Establish and maintain a remediation process </a:t>
          </a:r>
          <a:endParaRPr lang="en-MY" sz="1600" kern="1200" dirty="0"/>
        </a:p>
      </dsp:txBody>
      <dsp:txXfrm rot="-5400000">
        <a:off x="3434280" y="937511"/>
        <a:ext cx="1561529" cy="1561529"/>
      </dsp:txXfrm>
    </dsp:sp>
    <dsp:sp modelId="{105F7DDF-D7CD-449F-A636-C8C2893CBDB0}">
      <dsp:nvSpPr>
        <dsp:cNvPr id="0" name=""/>
        <dsp:cNvSpPr/>
      </dsp:nvSpPr>
      <dsp:spPr>
        <a:xfrm rot="10800000">
          <a:off x="3434280" y="2601042"/>
          <a:ext cx="2208336" cy="2208336"/>
        </a:xfrm>
        <a:prstGeom prst="pieWedge">
          <a:avLst/>
        </a:prstGeom>
        <a:solidFill>
          <a:schemeClr val="accent3">
            <a:hueOff val="-6655546"/>
            <a:satOff val="56410"/>
            <a:lumOff val="562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SG7.3:</a:t>
          </a:r>
          <a:r>
            <a:rPr lang="en-US" sz="1600" kern="1200" dirty="0"/>
            <a:t> Perform automated operating system patch management</a:t>
          </a:r>
          <a:endParaRPr lang="en-MY" sz="1600" kern="1200" dirty="0"/>
        </a:p>
      </dsp:txBody>
      <dsp:txXfrm rot="10800000">
        <a:off x="3434280" y="2601042"/>
        <a:ext cx="1561529" cy="1561529"/>
      </dsp:txXfrm>
    </dsp:sp>
    <dsp:sp modelId="{E684E6CF-A72B-454D-B6CE-7C6F5DA907C8}">
      <dsp:nvSpPr>
        <dsp:cNvPr id="0" name=""/>
        <dsp:cNvSpPr/>
      </dsp:nvSpPr>
      <dsp:spPr>
        <a:xfrm rot="16200000">
          <a:off x="1123942" y="2601042"/>
          <a:ext cx="2208336" cy="2208336"/>
        </a:xfrm>
        <a:prstGeom prst="pieWedge">
          <a:avLst/>
        </a:prstGeom>
        <a:solidFill>
          <a:schemeClr val="accent3">
            <a:hueOff val="-9983318"/>
            <a:satOff val="84615"/>
            <a:lumOff val="8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SG7.4</a:t>
          </a:r>
          <a:r>
            <a:rPr lang="en-US" sz="1600" kern="1200" dirty="0"/>
            <a:t>: Perform automated application patch management</a:t>
          </a:r>
          <a:endParaRPr lang="en-MY" sz="1600" kern="1200" dirty="0"/>
        </a:p>
      </dsp:txBody>
      <dsp:txXfrm rot="5400000">
        <a:off x="1770749" y="2601042"/>
        <a:ext cx="1561529" cy="1561529"/>
      </dsp:txXfrm>
    </dsp:sp>
    <dsp:sp modelId="{8C4FAFD3-3C3D-40D7-AF72-0175A9E35A47}">
      <dsp:nvSpPr>
        <dsp:cNvPr id="0" name=""/>
        <dsp:cNvSpPr/>
      </dsp:nvSpPr>
      <dsp:spPr>
        <a:xfrm>
          <a:off x="3002048" y="2091034"/>
          <a:ext cx="762462" cy="663010"/>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4DA1FFD2-0742-4D1F-A997-F7973D78CF1C}">
      <dsp:nvSpPr>
        <dsp:cNvPr id="0" name=""/>
        <dsp:cNvSpPr/>
      </dsp:nvSpPr>
      <dsp:spPr>
        <a:xfrm rot="10800000">
          <a:off x="3002048" y="2346038"/>
          <a:ext cx="762462" cy="663010"/>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D8B5-CADD-426F-A1ED-696726CF03F5}">
      <dsp:nvSpPr>
        <dsp:cNvPr id="0" name=""/>
        <dsp:cNvSpPr/>
      </dsp:nvSpPr>
      <dsp:spPr>
        <a:xfrm>
          <a:off x="297882" y="3609"/>
          <a:ext cx="1641708" cy="1641708"/>
        </a:xfrm>
        <a:prstGeom prst="ellipse">
          <a:avLst/>
        </a:prstGeom>
        <a:solidFill>
          <a:schemeClr val="accent4">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664BF9DD-4BE6-46F2-A1F2-D0B3F380ED89}">
      <dsp:nvSpPr>
        <dsp:cNvPr id="0" name=""/>
        <dsp:cNvSpPr/>
      </dsp:nvSpPr>
      <dsp:spPr>
        <a:xfrm>
          <a:off x="375543" y="72560"/>
          <a:ext cx="295507" cy="295507"/>
        </a:xfrm>
        <a:prstGeom prst="ellipse">
          <a:avLst/>
        </a:prstGeom>
        <a:solidFill>
          <a:schemeClr val="accent4">
            <a:alpha val="50000"/>
            <a:hueOff val="760680"/>
            <a:satOff val="0"/>
            <a:lumOff val="-248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C55D22B-0395-4189-833E-734DCE6C3DC9}">
      <dsp:nvSpPr>
        <dsp:cNvPr id="0" name=""/>
        <dsp:cNvSpPr/>
      </dsp:nvSpPr>
      <dsp:spPr>
        <a:xfrm>
          <a:off x="523296" y="72560"/>
          <a:ext cx="1580645" cy="29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en-US" sz="1000" b="1" kern="1200" dirty="0"/>
            <a:t>Week 1: Week of 3</a:t>
          </a:r>
          <a:r>
            <a:rPr lang="en-US" sz="1000" b="1" kern="1200" baseline="30000" dirty="0"/>
            <a:t>rd</a:t>
          </a:r>
          <a:r>
            <a:rPr lang="en-US" sz="1000" b="1" kern="1200" dirty="0"/>
            <a:t> Oct</a:t>
          </a:r>
          <a:endParaRPr lang="en-MY" sz="1000" b="1" kern="1200" dirty="0"/>
        </a:p>
      </dsp:txBody>
      <dsp:txXfrm>
        <a:off x="523296" y="72560"/>
        <a:ext cx="1580645" cy="295507"/>
      </dsp:txXfrm>
    </dsp:sp>
    <dsp:sp modelId="{808A4276-DC38-4E2D-9563-BAAB6357DEC4}">
      <dsp:nvSpPr>
        <dsp:cNvPr id="0" name=""/>
        <dsp:cNvSpPr/>
      </dsp:nvSpPr>
      <dsp:spPr>
        <a:xfrm>
          <a:off x="582334" y="647177"/>
          <a:ext cx="1580645" cy="12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Cybersecurity Poster Contest</a:t>
          </a:r>
          <a:endParaRPr lang="en-MY" sz="800" b="1" kern="1200" dirty="0"/>
        </a:p>
      </dsp:txBody>
      <dsp:txXfrm>
        <a:off x="582334" y="647177"/>
        <a:ext cx="1580645" cy="126360"/>
      </dsp:txXfrm>
    </dsp:sp>
    <dsp:sp modelId="{57CE35CE-276F-409E-BB08-F594E23AC68B}">
      <dsp:nvSpPr>
        <dsp:cNvPr id="0" name=""/>
        <dsp:cNvSpPr/>
      </dsp:nvSpPr>
      <dsp:spPr>
        <a:xfrm>
          <a:off x="523296" y="494428"/>
          <a:ext cx="40320" cy="40320"/>
        </a:xfrm>
        <a:prstGeom prst="ellipse">
          <a:avLst/>
        </a:prstGeom>
        <a:solidFill>
          <a:schemeClr val="accent4">
            <a:alpha val="50000"/>
            <a:hueOff val="1521359"/>
            <a:satOff val="0"/>
            <a:lumOff val="-496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AA3D50D7-495A-4E14-AC00-21804F10A7E1}">
      <dsp:nvSpPr>
        <dsp:cNvPr id="0" name=""/>
        <dsp:cNvSpPr/>
      </dsp:nvSpPr>
      <dsp:spPr>
        <a:xfrm>
          <a:off x="510224" y="900473"/>
          <a:ext cx="1580645" cy="12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 Drill Exercise*</a:t>
          </a:r>
          <a:endParaRPr lang="en-MY" sz="800" b="1" kern="1200" dirty="0"/>
        </a:p>
      </dsp:txBody>
      <dsp:txXfrm>
        <a:off x="510224" y="900473"/>
        <a:ext cx="1580645" cy="126360"/>
      </dsp:txXfrm>
    </dsp:sp>
    <dsp:sp modelId="{275E90A2-2230-42F2-AF24-CF0A31B55BC1}">
      <dsp:nvSpPr>
        <dsp:cNvPr id="0" name=""/>
        <dsp:cNvSpPr/>
      </dsp:nvSpPr>
      <dsp:spPr>
        <a:xfrm>
          <a:off x="523296" y="661108"/>
          <a:ext cx="40320" cy="40320"/>
        </a:xfrm>
        <a:prstGeom prst="ellipse">
          <a:avLst/>
        </a:prstGeom>
        <a:solidFill>
          <a:schemeClr val="accent4">
            <a:alpha val="50000"/>
            <a:hueOff val="2282039"/>
            <a:satOff val="0"/>
            <a:lumOff val="-745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63B534B-1506-4503-9D3E-DE7D7BE090F5}">
      <dsp:nvSpPr>
        <dsp:cNvPr id="0" name=""/>
        <dsp:cNvSpPr/>
      </dsp:nvSpPr>
      <dsp:spPr>
        <a:xfrm>
          <a:off x="523296" y="1110972"/>
          <a:ext cx="1580645" cy="23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Cybersecurity E-Learning (LinkedIn)</a:t>
          </a:r>
          <a:endParaRPr lang="en-MY" sz="800" b="1" kern="1200" dirty="0"/>
        </a:p>
      </dsp:txBody>
      <dsp:txXfrm>
        <a:off x="523296" y="1110972"/>
        <a:ext cx="1580645" cy="231660"/>
      </dsp:txXfrm>
    </dsp:sp>
    <dsp:sp modelId="{2F32FB0F-44BE-4A7C-BD1E-EFF294688E73}">
      <dsp:nvSpPr>
        <dsp:cNvPr id="0" name=""/>
        <dsp:cNvSpPr/>
      </dsp:nvSpPr>
      <dsp:spPr>
        <a:xfrm>
          <a:off x="297882" y="1484578"/>
          <a:ext cx="1641708" cy="1641708"/>
        </a:xfrm>
        <a:prstGeom prst="ellipse">
          <a:avLst/>
        </a:prstGeom>
        <a:solidFill>
          <a:schemeClr val="accent4">
            <a:alpha val="50000"/>
            <a:hueOff val="3042719"/>
            <a:satOff val="0"/>
            <a:lumOff val="-993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5D6E9C4-3ADC-40F4-8F8E-AB290B3B43B1}">
      <dsp:nvSpPr>
        <dsp:cNvPr id="0" name=""/>
        <dsp:cNvSpPr/>
      </dsp:nvSpPr>
      <dsp:spPr>
        <a:xfrm>
          <a:off x="375543" y="1553530"/>
          <a:ext cx="295507" cy="295507"/>
        </a:xfrm>
        <a:prstGeom prst="ellipse">
          <a:avLst/>
        </a:prstGeom>
        <a:solidFill>
          <a:schemeClr val="accent4">
            <a:alpha val="50000"/>
            <a:hueOff val="3803398"/>
            <a:satOff val="0"/>
            <a:lumOff val="-1241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22212B2A-0AF0-40F8-945C-A5CC9B51C5F2}">
      <dsp:nvSpPr>
        <dsp:cNvPr id="0" name=""/>
        <dsp:cNvSpPr/>
      </dsp:nvSpPr>
      <dsp:spPr>
        <a:xfrm>
          <a:off x="523296" y="1553530"/>
          <a:ext cx="1580645" cy="29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en-US" sz="1000" b="1" kern="1200" dirty="0"/>
            <a:t>Week 2: Week of 10</a:t>
          </a:r>
          <a:r>
            <a:rPr lang="en-US" sz="1000" b="1" kern="1200" baseline="30000" dirty="0"/>
            <a:t>th</a:t>
          </a:r>
          <a:r>
            <a:rPr lang="en-US" sz="1000" b="1" kern="1200" dirty="0"/>
            <a:t> Oct</a:t>
          </a:r>
          <a:endParaRPr lang="en-MY" sz="1000" b="1" kern="1200" dirty="0"/>
        </a:p>
      </dsp:txBody>
      <dsp:txXfrm>
        <a:off x="523296" y="1553530"/>
        <a:ext cx="1580645" cy="295507"/>
      </dsp:txXfrm>
    </dsp:sp>
    <dsp:sp modelId="{C5172F8B-AC18-43A6-B23E-B19A51BE5DAE}">
      <dsp:nvSpPr>
        <dsp:cNvPr id="0" name=""/>
        <dsp:cNvSpPr/>
      </dsp:nvSpPr>
      <dsp:spPr>
        <a:xfrm>
          <a:off x="679765" y="1915104"/>
          <a:ext cx="1580645" cy="33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Cybersecurity Awareness Training (external Speaker) – virtual </a:t>
          </a:r>
          <a:endParaRPr lang="en-MY" sz="800" b="1" kern="1200" dirty="0"/>
        </a:p>
      </dsp:txBody>
      <dsp:txXfrm>
        <a:off x="679765" y="1915104"/>
        <a:ext cx="1580645" cy="336960"/>
      </dsp:txXfrm>
    </dsp:sp>
    <dsp:sp modelId="{A304174B-1544-4FF5-9BCD-4CCB87A797EE}">
      <dsp:nvSpPr>
        <dsp:cNvPr id="0" name=""/>
        <dsp:cNvSpPr/>
      </dsp:nvSpPr>
      <dsp:spPr>
        <a:xfrm>
          <a:off x="523296" y="2185997"/>
          <a:ext cx="40320" cy="40320"/>
        </a:xfrm>
        <a:prstGeom prst="ellipse">
          <a:avLst/>
        </a:prstGeom>
        <a:solidFill>
          <a:schemeClr val="accent4">
            <a:alpha val="50000"/>
            <a:hueOff val="4564078"/>
            <a:satOff val="0"/>
            <a:lumOff val="-1490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FD138DBC-A0F3-4EA3-86F9-63C3ECE75C58}">
      <dsp:nvSpPr>
        <dsp:cNvPr id="0" name=""/>
        <dsp:cNvSpPr/>
      </dsp:nvSpPr>
      <dsp:spPr>
        <a:xfrm>
          <a:off x="585953" y="2432545"/>
          <a:ext cx="1580645" cy="23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Cybersecurity Chit Chat-Coffee Talk (Internal) – In-person</a:t>
          </a:r>
          <a:endParaRPr lang="en-MY" sz="800" b="1" kern="1200" dirty="0"/>
        </a:p>
      </dsp:txBody>
      <dsp:txXfrm>
        <a:off x="585953" y="2432545"/>
        <a:ext cx="1580645" cy="231660"/>
      </dsp:txXfrm>
    </dsp:sp>
    <dsp:sp modelId="{116A852A-657E-4E92-939C-156659B88935}">
      <dsp:nvSpPr>
        <dsp:cNvPr id="0" name=""/>
        <dsp:cNvSpPr/>
      </dsp:nvSpPr>
      <dsp:spPr>
        <a:xfrm>
          <a:off x="297882" y="2965547"/>
          <a:ext cx="1641708" cy="1641708"/>
        </a:xfrm>
        <a:prstGeom prst="ellipse">
          <a:avLst/>
        </a:prstGeom>
        <a:solidFill>
          <a:schemeClr val="accent4">
            <a:alpha val="50000"/>
            <a:hueOff val="5324757"/>
            <a:satOff val="0"/>
            <a:lumOff val="-1738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22EF21E-BEE8-4652-9A40-1BF6DFF65D5E}">
      <dsp:nvSpPr>
        <dsp:cNvPr id="0" name=""/>
        <dsp:cNvSpPr/>
      </dsp:nvSpPr>
      <dsp:spPr>
        <a:xfrm>
          <a:off x="375543" y="3034499"/>
          <a:ext cx="295507" cy="295507"/>
        </a:xfrm>
        <a:prstGeom prst="ellipse">
          <a:avLst/>
        </a:prstGeom>
        <a:solidFill>
          <a:schemeClr val="accent4">
            <a:alpha val="50000"/>
            <a:hueOff val="6085437"/>
            <a:satOff val="0"/>
            <a:lumOff val="-1986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B3852A7-BEAB-4ED5-B9DA-0123BFB6EE8E}">
      <dsp:nvSpPr>
        <dsp:cNvPr id="0" name=""/>
        <dsp:cNvSpPr/>
      </dsp:nvSpPr>
      <dsp:spPr>
        <a:xfrm>
          <a:off x="523296" y="3034499"/>
          <a:ext cx="1580645" cy="29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en-US" sz="1000" b="1" kern="1200" dirty="0"/>
            <a:t>Week 3: Week of 17</a:t>
          </a:r>
          <a:r>
            <a:rPr lang="en-US" sz="1000" b="1" kern="1200" baseline="30000" dirty="0"/>
            <a:t>th</a:t>
          </a:r>
          <a:r>
            <a:rPr lang="en-US" sz="1000" b="1" kern="1200" dirty="0"/>
            <a:t> Oct</a:t>
          </a:r>
          <a:endParaRPr lang="en-MY" sz="1000" b="1" kern="1200" dirty="0"/>
        </a:p>
      </dsp:txBody>
      <dsp:txXfrm>
        <a:off x="523296" y="3034499"/>
        <a:ext cx="1580645" cy="295507"/>
      </dsp:txXfrm>
    </dsp:sp>
    <dsp:sp modelId="{3AF24C4A-9D77-4F21-9693-750A6F179D4C}">
      <dsp:nvSpPr>
        <dsp:cNvPr id="0" name=""/>
        <dsp:cNvSpPr/>
      </dsp:nvSpPr>
      <dsp:spPr>
        <a:xfrm>
          <a:off x="679765" y="3474567"/>
          <a:ext cx="1580645" cy="44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Information Security Management System (ISMS) Awareness Training (External Speaker) – Virtual*</a:t>
          </a:r>
          <a:endParaRPr lang="en-MY" sz="800" b="1" kern="1200" dirty="0"/>
        </a:p>
      </dsp:txBody>
      <dsp:txXfrm>
        <a:off x="679765" y="3474567"/>
        <a:ext cx="1580645" cy="442260"/>
      </dsp:txXfrm>
    </dsp:sp>
    <dsp:sp modelId="{C7693B47-B67A-48E3-B5A2-369D157ACF9F}">
      <dsp:nvSpPr>
        <dsp:cNvPr id="0" name=""/>
        <dsp:cNvSpPr/>
      </dsp:nvSpPr>
      <dsp:spPr>
        <a:xfrm>
          <a:off x="523296" y="3772266"/>
          <a:ext cx="40320" cy="40320"/>
        </a:xfrm>
        <a:prstGeom prst="ellipse">
          <a:avLst/>
        </a:prstGeom>
        <a:solidFill>
          <a:schemeClr val="accent4">
            <a:alpha val="50000"/>
            <a:hueOff val="6846117"/>
            <a:satOff val="0"/>
            <a:lumOff val="-2235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17CC9380-86D5-40D9-ABD2-6338CDA61077}">
      <dsp:nvSpPr>
        <dsp:cNvPr id="0" name=""/>
        <dsp:cNvSpPr/>
      </dsp:nvSpPr>
      <dsp:spPr>
        <a:xfrm>
          <a:off x="522395" y="4152220"/>
          <a:ext cx="1580645" cy="12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Cybersecurity Quizzes </a:t>
          </a:r>
          <a:endParaRPr lang="en-MY" sz="800" b="1" kern="1200" dirty="0"/>
        </a:p>
      </dsp:txBody>
      <dsp:txXfrm>
        <a:off x="522395" y="4152220"/>
        <a:ext cx="1580645" cy="126360"/>
      </dsp:txXfrm>
    </dsp:sp>
    <dsp:sp modelId="{3FDE09AA-3446-4D20-BFB6-DDC1688CA849}">
      <dsp:nvSpPr>
        <dsp:cNvPr id="0" name=""/>
        <dsp:cNvSpPr/>
      </dsp:nvSpPr>
      <dsp:spPr>
        <a:xfrm>
          <a:off x="218085" y="4446516"/>
          <a:ext cx="1641708" cy="1641708"/>
        </a:xfrm>
        <a:prstGeom prst="ellipse">
          <a:avLst/>
        </a:prstGeom>
        <a:solidFill>
          <a:schemeClr val="accent4">
            <a:alpha val="50000"/>
            <a:hueOff val="7606796"/>
            <a:satOff val="0"/>
            <a:lumOff val="-2483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D3B0487-BC51-452F-BC1B-310715C55EF6}">
      <dsp:nvSpPr>
        <dsp:cNvPr id="0" name=""/>
        <dsp:cNvSpPr/>
      </dsp:nvSpPr>
      <dsp:spPr>
        <a:xfrm>
          <a:off x="297986" y="4515468"/>
          <a:ext cx="295507" cy="295507"/>
        </a:xfrm>
        <a:prstGeom prst="ellipse">
          <a:avLst/>
        </a:prstGeom>
        <a:solidFill>
          <a:schemeClr val="accent4">
            <a:alpha val="50000"/>
            <a:hueOff val="8367476"/>
            <a:satOff val="0"/>
            <a:lumOff val="-2732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299B8D2A-A78F-42F8-B456-650D88B6DFA5}">
      <dsp:nvSpPr>
        <dsp:cNvPr id="0" name=""/>
        <dsp:cNvSpPr/>
      </dsp:nvSpPr>
      <dsp:spPr>
        <a:xfrm>
          <a:off x="445740" y="4515468"/>
          <a:ext cx="1580645" cy="29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 rIns="0" bIns="12700" numCol="1" spcCol="1270" anchor="ctr" anchorCtr="0">
          <a:noAutofit/>
        </a:bodyPr>
        <a:lstStyle/>
        <a:p>
          <a:pPr marL="0" lvl="0" indent="0" algn="l" defTabSz="444500">
            <a:lnSpc>
              <a:spcPct val="90000"/>
            </a:lnSpc>
            <a:spcBef>
              <a:spcPct val="0"/>
            </a:spcBef>
            <a:spcAft>
              <a:spcPct val="35000"/>
            </a:spcAft>
            <a:buNone/>
          </a:pPr>
          <a:r>
            <a:rPr lang="en-US" sz="1000" b="1" kern="1200" dirty="0"/>
            <a:t>Week 4: Week of 24</a:t>
          </a:r>
          <a:r>
            <a:rPr lang="en-US" sz="1000" b="1" kern="1200" baseline="30000" dirty="0"/>
            <a:t>th</a:t>
          </a:r>
          <a:r>
            <a:rPr lang="en-US" sz="1000" b="1" kern="1200" dirty="0"/>
            <a:t> Oct </a:t>
          </a:r>
          <a:endParaRPr lang="en-MY" sz="1000" b="1" kern="1200" dirty="0"/>
        </a:p>
      </dsp:txBody>
      <dsp:txXfrm>
        <a:off x="445740" y="4515468"/>
        <a:ext cx="1580645" cy="295507"/>
      </dsp:txXfrm>
    </dsp:sp>
    <dsp:sp modelId="{9BBF5DE5-CF33-4EF6-B713-A3576357D218}">
      <dsp:nvSpPr>
        <dsp:cNvPr id="0" name=""/>
        <dsp:cNvSpPr/>
      </dsp:nvSpPr>
      <dsp:spPr>
        <a:xfrm>
          <a:off x="414915" y="4956117"/>
          <a:ext cx="1845489" cy="367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Senior Management Visit to Cybersecurity Malaysia Office*</a:t>
          </a:r>
          <a:endParaRPr lang="en-MY" sz="800" b="1" kern="1200" dirty="0"/>
        </a:p>
      </dsp:txBody>
      <dsp:txXfrm>
        <a:off x="414915" y="4956117"/>
        <a:ext cx="1845489" cy="367526"/>
      </dsp:txXfrm>
    </dsp:sp>
    <dsp:sp modelId="{5368356B-053A-48E8-B431-814E5BE9DA45}">
      <dsp:nvSpPr>
        <dsp:cNvPr id="0" name=""/>
        <dsp:cNvSpPr/>
      </dsp:nvSpPr>
      <dsp:spPr>
        <a:xfrm>
          <a:off x="338249" y="5178501"/>
          <a:ext cx="40320" cy="40320"/>
        </a:xfrm>
        <a:prstGeom prst="ellipse">
          <a:avLst/>
        </a:prstGeom>
        <a:solidFill>
          <a:schemeClr val="accent4">
            <a:alpha val="50000"/>
            <a:hueOff val="9128156"/>
            <a:satOff val="0"/>
            <a:lumOff val="-2980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3B0C528A-CEB4-48F7-9AA8-845D6FF25AD4}">
      <dsp:nvSpPr>
        <dsp:cNvPr id="0" name=""/>
        <dsp:cNvSpPr/>
      </dsp:nvSpPr>
      <dsp:spPr>
        <a:xfrm>
          <a:off x="411312" y="5503408"/>
          <a:ext cx="1630507" cy="23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 rIns="0" bIns="10160" numCol="1" spcCol="1270" anchor="ctr" anchorCtr="0">
          <a:noAutofit/>
        </a:bodyPr>
        <a:lstStyle/>
        <a:p>
          <a:pPr marL="0" lvl="0" indent="0" algn="l" defTabSz="355600">
            <a:lnSpc>
              <a:spcPct val="90000"/>
            </a:lnSpc>
            <a:spcBef>
              <a:spcPct val="0"/>
            </a:spcBef>
            <a:spcAft>
              <a:spcPct val="35000"/>
            </a:spcAft>
            <a:buNone/>
          </a:pPr>
          <a:r>
            <a:rPr lang="en-US" sz="800" b="1" kern="1200" dirty="0"/>
            <a:t>Cyber Risk in ESG Awareness Talk (External Speaker) – Virtual*</a:t>
          </a:r>
          <a:endParaRPr lang="en-MY" sz="800" b="1" kern="1200" dirty="0"/>
        </a:p>
      </dsp:txBody>
      <dsp:txXfrm>
        <a:off x="411312" y="5503408"/>
        <a:ext cx="1630507" cy="2316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BED47-9305-43E2-A81E-37EA46A0A7B0}">
      <dsp:nvSpPr>
        <dsp:cNvPr id="0" name=""/>
        <dsp:cNvSpPr/>
      </dsp:nvSpPr>
      <dsp:spPr>
        <a:xfrm>
          <a:off x="1372033" y="2983"/>
          <a:ext cx="4704201" cy="42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Incident Response</a:t>
          </a:r>
          <a:endParaRPr lang="en-MY" sz="2000" kern="1200" dirty="0"/>
        </a:p>
      </dsp:txBody>
      <dsp:txXfrm>
        <a:off x="1372033" y="2983"/>
        <a:ext cx="4704201" cy="427654"/>
      </dsp:txXfrm>
    </dsp:sp>
    <dsp:sp modelId="{A7793863-9CB3-4A8C-A454-C62C6C93AFC6}">
      <dsp:nvSpPr>
        <dsp:cNvPr id="0" name=""/>
        <dsp:cNvSpPr/>
      </dsp:nvSpPr>
      <dsp:spPr>
        <a:xfrm>
          <a:off x="1372033" y="430638"/>
          <a:ext cx="1100783" cy="871148"/>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F9B6497-24E7-40D6-ABF1-D6EEDEC62CB1}">
      <dsp:nvSpPr>
        <dsp:cNvPr id="0" name=""/>
        <dsp:cNvSpPr/>
      </dsp:nvSpPr>
      <dsp:spPr>
        <a:xfrm>
          <a:off x="2033235" y="430638"/>
          <a:ext cx="1100783" cy="871148"/>
        </a:xfrm>
        <a:prstGeom prst="chevron">
          <a:avLst>
            <a:gd name="adj" fmla="val 70610"/>
          </a:avLst>
        </a:prstGeom>
        <a:solidFill>
          <a:schemeClr val="accent3">
            <a:hueOff val="-369753"/>
            <a:satOff val="3134"/>
            <a:lumOff val="312"/>
            <a:alphaOff val="0"/>
          </a:schemeClr>
        </a:solidFill>
        <a:ln w="25400" cap="flat" cmpd="sng" algn="ctr">
          <a:solidFill>
            <a:schemeClr val="accent3">
              <a:hueOff val="-369753"/>
              <a:satOff val="3134"/>
              <a:lumOff val="31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CDC7F9B-3892-4CC4-A7C6-09EC07D82F1B}">
      <dsp:nvSpPr>
        <dsp:cNvPr id="0" name=""/>
        <dsp:cNvSpPr/>
      </dsp:nvSpPr>
      <dsp:spPr>
        <a:xfrm>
          <a:off x="2694959" y="430638"/>
          <a:ext cx="1100783" cy="871148"/>
        </a:xfrm>
        <a:prstGeom prst="chevron">
          <a:avLst>
            <a:gd name="adj" fmla="val 70610"/>
          </a:avLst>
        </a:prstGeom>
        <a:solidFill>
          <a:schemeClr val="accent3">
            <a:hueOff val="-739505"/>
            <a:satOff val="6268"/>
            <a:lumOff val="625"/>
            <a:alphaOff val="0"/>
          </a:schemeClr>
        </a:solidFill>
        <a:ln w="25400" cap="flat" cmpd="sng" algn="ctr">
          <a:solidFill>
            <a:schemeClr val="accent3">
              <a:hueOff val="-739505"/>
              <a:satOff val="6268"/>
              <a:lumOff val="62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73636F-AE62-437B-A7E5-C6247A78F650}">
      <dsp:nvSpPr>
        <dsp:cNvPr id="0" name=""/>
        <dsp:cNvSpPr/>
      </dsp:nvSpPr>
      <dsp:spPr>
        <a:xfrm>
          <a:off x="3356161" y="430638"/>
          <a:ext cx="1100783" cy="871148"/>
        </a:xfrm>
        <a:prstGeom prst="chevron">
          <a:avLst>
            <a:gd name="adj" fmla="val 70610"/>
          </a:avLst>
        </a:prstGeom>
        <a:solidFill>
          <a:schemeClr val="accent3">
            <a:hueOff val="-1109258"/>
            <a:satOff val="9402"/>
            <a:lumOff val="937"/>
            <a:alphaOff val="0"/>
          </a:schemeClr>
        </a:solidFill>
        <a:ln w="25400" cap="flat" cmpd="sng" algn="ctr">
          <a:solidFill>
            <a:schemeClr val="accent3">
              <a:hueOff val="-1109258"/>
              <a:satOff val="9402"/>
              <a:lumOff val="93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98E56DD-2BD6-4D11-A088-A1754B7475CE}">
      <dsp:nvSpPr>
        <dsp:cNvPr id="0" name=""/>
        <dsp:cNvSpPr/>
      </dsp:nvSpPr>
      <dsp:spPr>
        <a:xfrm>
          <a:off x="4017885" y="430638"/>
          <a:ext cx="1100783" cy="871148"/>
        </a:xfrm>
        <a:prstGeom prst="chevron">
          <a:avLst>
            <a:gd name="adj" fmla="val 70610"/>
          </a:avLst>
        </a:prstGeom>
        <a:solidFill>
          <a:schemeClr val="accent3">
            <a:hueOff val="-1479010"/>
            <a:satOff val="12536"/>
            <a:lumOff val="1249"/>
            <a:alphaOff val="0"/>
          </a:schemeClr>
        </a:solidFill>
        <a:ln w="25400" cap="flat" cmpd="sng" algn="ctr">
          <a:solidFill>
            <a:schemeClr val="accent3">
              <a:hueOff val="-1479010"/>
              <a:satOff val="12536"/>
              <a:lumOff val="124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7567832-F137-4A02-8E97-330F5DD7542E}">
      <dsp:nvSpPr>
        <dsp:cNvPr id="0" name=""/>
        <dsp:cNvSpPr/>
      </dsp:nvSpPr>
      <dsp:spPr>
        <a:xfrm>
          <a:off x="4679087" y="430638"/>
          <a:ext cx="1100783" cy="871148"/>
        </a:xfrm>
        <a:prstGeom prst="chevron">
          <a:avLst>
            <a:gd name="adj" fmla="val 70610"/>
          </a:avLst>
        </a:prstGeom>
        <a:solidFill>
          <a:schemeClr val="accent3">
            <a:hueOff val="-1848763"/>
            <a:satOff val="15669"/>
            <a:lumOff val="1561"/>
            <a:alphaOff val="0"/>
          </a:schemeClr>
        </a:solidFill>
        <a:ln w="25400" cap="flat" cmpd="sng" algn="ctr">
          <a:solidFill>
            <a:schemeClr val="accent3">
              <a:hueOff val="-1848763"/>
              <a:satOff val="15669"/>
              <a:lumOff val="156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C62F81-F78D-430D-B01B-3489FCACE502}">
      <dsp:nvSpPr>
        <dsp:cNvPr id="0" name=""/>
        <dsp:cNvSpPr/>
      </dsp:nvSpPr>
      <dsp:spPr>
        <a:xfrm>
          <a:off x="5340811" y="430638"/>
          <a:ext cx="1100783" cy="871148"/>
        </a:xfrm>
        <a:prstGeom prst="chevron">
          <a:avLst>
            <a:gd name="adj" fmla="val 70610"/>
          </a:avLst>
        </a:prstGeom>
        <a:solidFill>
          <a:schemeClr val="accent3">
            <a:hueOff val="-2218515"/>
            <a:satOff val="18803"/>
            <a:lumOff val="1874"/>
            <a:alphaOff val="0"/>
          </a:schemeClr>
        </a:solidFill>
        <a:ln w="25400" cap="flat" cmpd="sng" algn="ctr">
          <a:solidFill>
            <a:schemeClr val="accent3">
              <a:hueOff val="-2218515"/>
              <a:satOff val="18803"/>
              <a:lumOff val="187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BD766E-D944-468F-BBCA-FA6E7895EFC8}">
      <dsp:nvSpPr>
        <dsp:cNvPr id="0" name=""/>
        <dsp:cNvSpPr/>
      </dsp:nvSpPr>
      <dsp:spPr>
        <a:xfrm>
          <a:off x="1372033" y="517753"/>
          <a:ext cx="4765356" cy="696918"/>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Primary function of CagaCERT. It involves receiving, triaging, investigating and responding to reported security incidents. </a:t>
          </a:r>
          <a:endParaRPr lang="en-MY" sz="1400" kern="1200" dirty="0"/>
        </a:p>
      </dsp:txBody>
      <dsp:txXfrm>
        <a:off x="1372033" y="517753"/>
        <a:ext cx="4765356" cy="696918"/>
      </dsp:txXfrm>
    </dsp:sp>
    <dsp:sp modelId="{BC90FFFE-1A89-42F3-9DAC-185D8093EF02}">
      <dsp:nvSpPr>
        <dsp:cNvPr id="0" name=""/>
        <dsp:cNvSpPr/>
      </dsp:nvSpPr>
      <dsp:spPr>
        <a:xfrm>
          <a:off x="1372033" y="1374282"/>
          <a:ext cx="4704201" cy="42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Advisories and Alerts</a:t>
          </a:r>
          <a:endParaRPr lang="en-MY" sz="2000" kern="1200" dirty="0"/>
        </a:p>
      </dsp:txBody>
      <dsp:txXfrm>
        <a:off x="1372033" y="1374282"/>
        <a:ext cx="4704201" cy="427654"/>
      </dsp:txXfrm>
    </dsp:sp>
    <dsp:sp modelId="{04831CCB-3B8E-49D9-84EC-0E6CBFD42969}">
      <dsp:nvSpPr>
        <dsp:cNvPr id="0" name=""/>
        <dsp:cNvSpPr/>
      </dsp:nvSpPr>
      <dsp:spPr>
        <a:xfrm>
          <a:off x="1372033" y="1801937"/>
          <a:ext cx="1100783" cy="871148"/>
        </a:xfrm>
        <a:prstGeom prst="chevron">
          <a:avLst>
            <a:gd name="adj" fmla="val 70610"/>
          </a:avLst>
        </a:prstGeom>
        <a:solidFill>
          <a:schemeClr val="accent3">
            <a:hueOff val="-2588268"/>
            <a:satOff val="21937"/>
            <a:lumOff val="2186"/>
            <a:alphaOff val="0"/>
          </a:schemeClr>
        </a:solidFill>
        <a:ln w="25400" cap="flat" cmpd="sng" algn="ctr">
          <a:solidFill>
            <a:schemeClr val="accent3">
              <a:hueOff val="-2588268"/>
              <a:satOff val="21937"/>
              <a:lumOff val="21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34F33D8-5627-46D4-AF1D-25C054998682}">
      <dsp:nvSpPr>
        <dsp:cNvPr id="0" name=""/>
        <dsp:cNvSpPr/>
      </dsp:nvSpPr>
      <dsp:spPr>
        <a:xfrm>
          <a:off x="2033235" y="1801937"/>
          <a:ext cx="1100783" cy="871148"/>
        </a:xfrm>
        <a:prstGeom prst="chevron">
          <a:avLst>
            <a:gd name="adj" fmla="val 70610"/>
          </a:avLst>
        </a:prstGeom>
        <a:solidFill>
          <a:schemeClr val="accent3">
            <a:hueOff val="-2958020"/>
            <a:satOff val="25071"/>
            <a:lumOff val="2498"/>
            <a:alphaOff val="0"/>
          </a:schemeClr>
        </a:solidFill>
        <a:ln w="25400" cap="flat" cmpd="sng" algn="ctr">
          <a:solidFill>
            <a:schemeClr val="accent3">
              <a:hueOff val="-2958020"/>
              <a:satOff val="25071"/>
              <a:lumOff val="249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06C837-1E0E-45A8-BF11-A691ABC03589}">
      <dsp:nvSpPr>
        <dsp:cNvPr id="0" name=""/>
        <dsp:cNvSpPr/>
      </dsp:nvSpPr>
      <dsp:spPr>
        <a:xfrm>
          <a:off x="2694959" y="1801937"/>
          <a:ext cx="1100783" cy="871148"/>
        </a:xfrm>
        <a:prstGeom prst="chevron">
          <a:avLst>
            <a:gd name="adj" fmla="val 70610"/>
          </a:avLst>
        </a:prstGeom>
        <a:solidFill>
          <a:schemeClr val="accent3">
            <a:hueOff val="-3327773"/>
            <a:satOff val="28205"/>
            <a:lumOff val="2810"/>
            <a:alphaOff val="0"/>
          </a:schemeClr>
        </a:solidFill>
        <a:ln w="25400" cap="flat" cmpd="sng" algn="ctr">
          <a:solidFill>
            <a:schemeClr val="accent3">
              <a:hueOff val="-3327773"/>
              <a:satOff val="28205"/>
              <a:lumOff val="281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0007F4-D448-4EE2-BB04-7607EF3601C9}">
      <dsp:nvSpPr>
        <dsp:cNvPr id="0" name=""/>
        <dsp:cNvSpPr/>
      </dsp:nvSpPr>
      <dsp:spPr>
        <a:xfrm>
          <a:off x="3356161" y="1801937"/>
          <a:ext cx="1100783" cy="871148"/>
        </a:xfrm>
        <a:prstGeom prst="chevron">
          <a:avLst>
            <a:gd name="adj" fmla="val 70610"/>
          </a:avLst>
        </a:prstGeom>
        <a:solidFill>
          <a:schemeClr val="accent3">
            <a:hueOff val="-3697525"/>
            <a:satOff val="31339"/>
            <a:lumOff val="3123"/>
            <a:alphaOff val="0"/>
          </a:schemeClr>
        </a:solidFill>
        <a:ln w="25400" cap="flat" cmpd="sng" algn="ctr">
          <a:solidFill>
            <a:schemeClr val="accent3">
              <a:hueOff val="-3697525"/>
              <a:satOff val="31339"/>
              <a:lumOff val="312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EB75AC5-190A-4AE0-85B5-78A7FB2BA16B}">
      <dsp:nvSpPr>
        <dsp:cNvPr id="0" name=""/>
        <dsp:cNvSpPr/>
      </dsp:nvSpPr>
      <dsp:spPr>
        <a:xfrm>
          <a:off x="4017885" y="1801937"/>
          <a:ext cx="1100783" cy="871148"/>
        </a:xfrm>
        <a:prstGeom prst="chevron">
          <a:avLst>
            <a:gd name="adj" fmla="val 70610"/>
          </a:avLst>
        </a:prstGeom>
        <a:solidFill>
          <a:schemeClr val="accent3">
            <a:hueOff val="-4067278"/>
            <a:satOff val="34473"/>
            <a:lumOff val="3435"/>
            <a:alphaOff val="0"/>
          </a:schemeClr>
        </a:solidFill>
        <a:ln w="25400" cap="flat" cmpd="sng" algn="ctr">
          <a:solidFill>
            <a:schemeClr val="accent3">
              <a:hueOff val="-4067278"/>
              <a:satOff val="34473"/>
              <a:lumOff val="343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F0B954B-6A6C-42B1-B9BA-A4A79FDAFB3F}">
      <dsp:nvSpPr>
        <dsp:cNvPr id="0" name=""/>
        <dsp:cNvSpPr/>
      </dsp:nvSpPr>
      <dsp:spPr>
        <a:xfrm>
          <a:off x="4679087" y="1801937"/>
          <a:ext cx="1100783" cy="871148"/>
        </a:xfrm>
        <a:prstGeom prst="chevron">
          <a:avLst>
            <a:gd name="adj" fmla="val 70610"/>
          </a:avLst>
        </a:prstGeom>
        <a:solidFill>
          <a:schemeClr val="accent3">
            <a:hueOff val="-4437030"/>
            <a:satOff val="37607"/>
            <a:lumOff val="3747"/>
            <a:alphaOff val="0"/>
          </a:schemeClr>
        </a:solidFill>
        <a:ln w="25400" cap="flat" cmpd="sng" algn="ctr">
          <a:solidFill>
            <a:schemeClr val="accent3">
              <a:hueOff val="-4437030"/>
              <a:satOff val="37607"/>
              <a:lumOff val="374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78CF574-4569-42C8-B29C-FEBF9BE724A4}">
      <dsp:nvSpPr>
        <dsp:cNvPr id="0" name=""/>
        <dsp:cNvSpPr/>
      </dsp:nvSpPr>
      <dsp:spPr>
        <a:xfrm>
          <a:off x="5340811" y="1801937"/>
          <a:ext cx="1100783" cy="871148"/>
        </a:xfrm>
        <a:prstGeom prst="chevron">
          <a:avLst>
            <a:gd name="adj" fmla="val 70610"/>
          </a:avLst>
        </a:prstGeom>
        <a:solidFill>
          <a:schemeClr val="accent3">
            <a:hueOff val="-4806783"/>
            <a:satOff val="40741"/>
            <a:lumOff val="4059"/>
            <a:alphaOff val="0"/>
          </a:schemeClr>
        </a:solidFill>
        <a:ln w="25400" cap="flat" cmpd="sng" algn="ctr">
          <a:solidFill>
            <a:schemeClr val="accent3">
              <a:hueOff val="-4806783"/>
              <a:satOff val="40741"/>
              <a:lumOff val="405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CA5AEC-5A84-4091-ACA8-D42A256D4D21}">
      <dsp:nvSpPr>
        <dsp:cNvPr id="0" name=""/>
        <dsp:cNvSpPr/>
      </dsp:nvSpPr>
      <dsp:spPr>
        <a:xfrm>
          <a:off x="1372033" y="1889052"/>
          <a:ext cx="4765356" cy="696918"/>
        </a:xfrm>
        <a:prstGeom prst="rect">
          <a:avLst/>
        </a:prstGeom>
        <a:solidFill>
          <a:schemeClr val="lt1">
            <a:hueOff val="0"/>
            <a:satOff val="0"/>
            <a:lumOff val="0"/>
            <a:alphaOff val="0"/>
          </a:schemeClr>
        </a:solidFill>
        <a:ln w="25400" cap="flat" cmpd="sng" algn="ctr">
          <a:solidFill>
            <a:schemeClr val="accent3">
              <a:hueOff val="-3327773"/>
              <a:satOff val="28205"/>
              <a:lumOff val="28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Timely information about current security issues, vulnerabilities, exploits and advisories of new attacks or vulnerabilities with a recommended course of action and guidance on how to protect the system.</a:t>
          </a:r>
          <a:endParaRPr lang="en-MY" sz="1200" kern="1200" dirty="0"/>
        </a:p>
      </dsp:txBody>
      <dsp:txXfrm>
        <a:off x="1372033" y="1889052"/>
        <a:ext cx="4765356" cy="696918"/>
      </dsp:txXfrm>
    </dsp:sp>
    <dsp:sp modelId="{F397622C-CD8D-4860-A952-BC10DCD0A7C4}">
      <dsp:nvSpPr>
        <dsp:cNvPr id="0" name=""/>
        <dsp:cNvSpPr/>
      </dsp:nvSpPr>
      <dsp:spPr>
        <a:xfrm>
          <a:off x="1372033" y="2745581"/>
          <a:ext cx="4704201" cy="42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Security Awareness</a:t>
          </a:r>
          <a:endParaRPr lang="en-MY" sz="2000" kern="1200" dirty="0"/>
        </a:p>
      </dsp:txBody>
      <dsp:txXfrm>
        <a:off x="1372033" y="2745581"/>
        <a:ext cx="4704201" cy="427654"/>
      </dsp:txXfrm>
    </dsp:sp>
    <dsp:sp modelId="{2517037E-1A8E-4A6E-B5B9-EE5C2ECE41F3}">
      <dsp:nvSpPr>
        <dsp:cNvPr id="0" name=""/>
        <dsp:cNvSpPr/>
      </dsp:nvSpPr>
      <dsp:spPr>
        <a:xfrm>
          <a:off x="1372033" y="3173236"/>
          <a:ext cx="1100783" cy="871148"/>
        </a:xfrm>
        <a:prstGeom prst="chevron">
          <a:avLst>
            <a:gd name="adj" fmla="val 70610"/>
          </a:avLst>
        </a:prstGeom>
        <a:solidFill>
          <a:schemeClr val="accent3">
            <a:hueOff val="-5176535"/>
            <a:satOff val="43874"/>
            <a:lumOff val="4372"/>
            <a:alphaOff val="0"/>
          </a:schemeClr>
        </a:solidFill>
        <a:ln w="25400" cap="flat" cmpd="sng" algn="ctr">
          <a:solidFill>
            <a:schemeClr val="accent3">
              <a:hueOff val="-5176535"/>
              <a:satOff val="43874"/>
              <a:lumOff val="437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C6F6827-C202-473A-85AD-9FF71647D8DB}">
      <dsp:nvSpPr>
        <dsp:cNvPr id="0" name=""/>
        <dsp:cNvSpPr/>
      </dsp:nvSpPr>
      <dsp:spPr>
        <a:xfrm>
          <a:off x="2033235" y="3173236"/>
          <a:ext cx="1100783" cy="871148"/>
        </a:xfrm>
        <a:prstGeom prst="chevron">
          <a:avLst>
            <a:gd name="adj" fmla="val 70610"/>
          </a:avLst>
        </a:prstGeom>
        <a:solidFill>
          <a:schemeClr val="accent3">
            <a:hueOff val="-5546288"/>
            <a:satOff val="47008"/>
            <a:lumOff val="4684"/>
            <a:alphaOff val="0"/>
          </a:schemeClr>
        </a:solidFill>
        <a:ln w="25400" cap="flat" cmpd="sng" algn="ctr">
          <a:solidFill>
            <a:schemeClr val="accent3">
              <a:hueOff val="-5546288"/>
              <a:satOff val="47008"/>
              <a:lumOff val="46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EDCDB0D-7C71-4047-A926-A505843D4810}">
      <dsp:nvSpPr>
        <dsp:cNvPr id="0" name=""/>
        <dsp:cNvSpPr/>
      </dsp:nvSpPr>
      <dsp:spPr>
        <a:xfrm>
          <a:off x="2694959" y="3173236"/>
          <a:ext cx="1100783" cy="871148"/>
        </a:xfrm>
        <a:prstGeom prst="chevron">
          <a:avLst>
            <a:gd name="adj" fmla="val 70610"/>
          </a:avLst>
        </a:prstGeom>
        <a:solidFill>
          <a:schemeClr val="accent3">
            <a:hueOff val="-5916041"/>
            <a:satOff val="50142"/>
            <a:lumOff val="4996"/>
            <a:alphaOff val="0"/>
          </a:schemeClr>
        </a:solidFill>
        <a:ln w="25400" cap="flat" cmpd="sng" algn="ctr">
          <a:solidFill>
            <a:schemeClr val="accent3">
              <a:hueOff val="-5916041"/>
              <a:satOff val="50142"/>
              <a:lumOff val="499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008ABCA-C693-4E51-B533-EC19064FA142}">
      <dsp:nvSpPr>
        <dsp:cNvPr id="0" name=""/>
        <dsp:cNvSpPr/>
      </dsp:nvSpPr>
      <dsp:spPr>
        <a:xfrm>
          <a:off x="3356161" y="3173236"/>
          <a:ext cx="1100783" cy="871148"/>
        </a:xfrm>
        <a:prstGeom prst="chevron">
          <a:avLst>
            <a:gd name="adj" fmla="val 70610"/>
          </a:avLst>
        </a:prstGeom>
        <a:solidFill>
          <a:schemeClr val="accent3">
            <a:hueOff val="-6285793"/>
            <a:satOff val="53276"/>
            <a:lumOff val="5308"/>
            <a:alphaOff val="0"/>
          </a:schemeClr>
        </a:solidFill>
        <a:ln w="25400" cap="flat" cmpd="sng" algn="ctr">
          <a:solidFill>
            <a:schemeClr val="accent3">
              <a:hueOff val="-6285793"/>
              <a:satOff val="53276"/>
              <a:lumOff val="530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EB64F83-DA6D-4F09-BEA2-65B79DF1F2C7}">
      <dsp:nvSpPr>
        <dsp:cNvPr id="0" name=""/>
        <dsp:cNvSpPr/>
      </dsp:nvSpPr>
      <dsp:spPr>
        <a:xfrm>
          <a:off x="4017885" y="3173236"/>
          <a:ext cx="1100783" cy="871148"/>
        </a:xfrm>
        <a:prstGeom prst="chevron">
          <a:avLst>
            <a:gd name="adj" fmla="val 70610"/>
          </a:avLst>
        </a:prstGeom>
        <a:solidFill>
          <a:schemeClr val="accent3">
            <a:hueOff val="-6655546"/>
            <a:satOff val="56410"/>
            <a:lumOff val="5621"/>
            <a:alphaOff val="0"/>
          </a:schemeClr>
        </a:solidFill>
        <a:ln w="25400" cap="flat" cmpd="sng" algn="ctr">
          <a:solidFill>
            <a:schemeClr val="accent3">
              <a:hueOff val="-6655546"/>
              <a:satOff val="56410"/>
              <a:lumOff val="562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894679F-7F4D-4146-A08D-037620084C7F}">
      <dsp:nvSpPr>
        <dsp:cNvPr id="0" name=""/>
        <dsp:cNvSpPr/>
      </dsp:nvSpPr>
      <dsp:spPr>
        <a:xfrm>
          <a:off x="4679087" y="3173236"/>
          <a:ext cx="1100783" cy="871148"/>
        </a:xfrm>
        <a:prstGeom prst="chevron">
          <a:avLst>
            <a:gd name="adj" fmla="val 70610"/>
          </a:avLst>
        </a:prstGeom>
        <a:solidFill>
          <a:schemeClr val="accent3">
            <a:hueOff val="-7025298"/>
            <a:satOff val="59544"/>
            <a:lumOff val="5933"/>
            <a:alphaOff val="0"/>
          </a:schemeClr>
        </a:solidFill>
        <a:ln w="25400" cap="flat" cmpd="sng" algn="ctr">
          <a:solidFill>
            <a:schemeClr val="accent3">
              <a:hueOff val="-7025298"/>
              <a:satOff val="59544"/>
              <a:lumOff val="593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A770D8-9B31-4C36-BC4F-EF07FF4F90DA}">
      <dsp:nvSpPr>
        <dsp:cNvPr id="0" name=""/>
        <dsp:cNvSpPr/>
      </dsp:nvSpPr>
      <dsp:spPr>
        <a:xfrm>
          <a:off x="5340811" y="3173236"/>
          <a:ext cx="1100783" cy="871148"/>
        </a:xfrm>
        <a:prstGeom prst="chevron">
          <a:avLst>
            <a:gd name="adj" fmla="val 70610"/>
          </a:avLst>
        </a:prstGeom>
        <a:solidFill>
          <a:schemeClr val="accent3">
            <a:hueOff val="-7395050"/>
            <a:satOff val="62678"/>
            <a:lumOff val="6245"/>
            <a:alphaOff val="0"/>
          </a:schemeClr>
        </a:solidFill>
        <a:ln w="25400" cap="flat" cmpd="sng" algn="ctr">
          <a:solidFill>
            <a:schemeClr val="accent3">
              <a:hueOff val="-7395050"/>
              <a:satOff val="62678"/>
              <a:lumOff val="624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B0C10C7-02F8-4005-9468-53B743D419D8}">
      <dsp:nvSpPr>
        <dsp:cNvPr id="0" name=""/>
        <dsp:cNvSpPr/>
      </dsp:nvSpPr>
      <dsp:spPr>
        <a:xfrm>
          <a:off x="1372033" y="3260350"/>
          <a:ext cx="4765356" cy="696918"/>
        </a:xfrm>
        <a:prstGeom prst="rect">
          <a:avLst/>
        </a:prstGeom>
        <a:solidFill>
          <a:schemeClr val="lt1">
            <a:hueOff val="0"/>
            <a:satOff val="0"/>
            <a:lumOff val="0"/>
            <a:alphaOff val="0"/>
          </a:schemeClr>
        </a:solidFill>
        <a:ln w="25400" cap="flat" cmpd="sng" algn="ctr">
          <a:solidFill>
            <a:schemeClr val="accent3">
              <a:hueOff val="-6655546"/>
              <a:satOff val="56410"/>
              <a:lumOff val="56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Conduct continuous awareness programs to educate the users on the importance of information security and inculcate good security culture within Cagamas.</a:t>
          </a:r>
          <a:endParaRPr lang="en-MY" sz="1200" kern="1200" dirty="0"/>
        </a:p>
      </dsp:txBody>
      <dsp:txXfrm>
        <a:off x="1372033" y="3260350"/>
        <a:ext cx="4765356" cy="696918"/>
      </dsp:txXfrm>
    </dsp:sp>
    <dsp:sp modelId="{AB6EF6E2-E9B6-40F8-A62C-19B3E3F05293}">
      <dsp:nvSpPr>
        <dsp:cNvPr id="0" name=""/>
        <dsp:cNvSpPr/>
      </dsp:nvSpPr>
      <dsp:spPr>
        <a:xfrm>
          <a:off x="1372033" y="4116880"/>
          <a:ext cx="4704201" cy="42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E-Discovery &amp; Digital Forensics</a:t>
          </a:r>
          <a:endParaRPr lang="en-MY" sz="2000" kern="1200" dirty="0"/>
        </a:p>
      </dsp:txBody>
      <dsp:txXfrm>
        <a:off x="1372033" y="4116880"/>
        <a:ext cx="4704201" cy="427654"/>
      </dsp:txXfrm>
    </dsp:sp>
    <dsp:sp modelId="{D04AB1FF-7D89-4034-B054-5DCF3090DB7E}">
      <dsp:nvSpPr>
        <dsp:cNvPr id="0" name=""/>
        <dsp:cNvSpPr/>
      </dsp:nvSpPr>
      <dsp:spPr>
        <a:xfrm>
          <a:off x="1372033" y="4544535"/>
          <a:ext cx="1100783" cy="871148"/>
        </a:xfrm>
        <a:prstGeom prst="chevron">
          <a:avLst>
            <a:gd name="adj" fmla="val 70610"/>
          </a:avLst>
        </a:prstGeom>
        <a:solidFill>
          <a:schemeClr val="accent3">
            <a:hueOff val="-7764803"/>
            <a:satOff val="65812"/>
            <a:lumOff val="6557"/>
            <a:alphaOff val="0"/>
          </a:schemeClr>
        </a:solidFill>
        <a:ln w="25400" cap="flat" cmpd="sng" algn="ctr">
          <a:solidFill>
            <a:schemeClr val="accent3">
              <a:hueOff val="-7764803"/>
              <a:satOff val="65812"/>
              <a:lumOff val="655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DB8D885-9186-4356-8107-47C02C2BB2CB}">
      <dsp:nvSpPr>
        <dsp:cNvPr id="0" name=""/>
        <dsp:cNvSpPr/>
      </dsp:nvSpPr>
      <dsp:spPr>
        <a:xfrm>
          <a:off x="2033235" y="4544535"/>
          <a:ext cx="1100783" cy="871148"/>
        </a:xfrm>
        <a:prstGeom prst="chevron">
          <a:avLst>
            <a:gd name="adj" fmla="val 70610"/>
          </a:avLst>
        </a:prstGeom>
        <a:solidFill>
          <a:schemeClr val="accent3">
            <a:hueOff val="-8134556"/>
            <a:satOff val="68946"/>
            <a:lumOff val="6870"/>
            <a:alphaOff val="0"/>
          </a:schemeClr>
        </a:solidFill>
        <a:ln w="25400" cap="flat" cmpd="sng" algn="ctr">
          <a:solidFill>
            <a:schemeClr val="accent3">
              <a:hueOff val="-8134556"/>
              <a:satOff val="68946"/>
              <a:lumOff val="687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9C96769-E05A-4965-9193-B90A0B6E3733}">
      <dsp:nvSpPr>
        <dsp:cNvPr id="0" name=""/>
        <dsp:cNvSpPr/>
      </dsp:nvSpPr>
      <dsp:spPr>
        <a:xfrm>
          <a:off x="2694959" y="4544535"/>
          <a:ext cx="1100783" cy="871148"/>
        </a:xfrm>
        <a:prstGeom prst="chevron">
          <a:avLst>
            <a:gd name="adj" fmla="val 70610"/>
          </a:avLst>
        </a:prstGeom>
        <a:solidFill>
          <a:schemeClr val="accent3">
            <a:hueOff val="-8504309"/>
            <a:satOff val="72079"/>
            <a:lumOff val="7182"/>
            <a:alphaOff val="0"/>
          </a:schemeClr>
        </a:solidFill>
        <a:ln w="25400" cap="flat" cmpd="sng" algn="ctr">
          <a:solidFill>
            <a:schemeClr val="accent3">
              <a:hueOff val="-8504309"/>
              <a:satOff val="72079"/>
              <a:lumOff val="718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C330A46-E094-4647-9048-7622B686ECAB}">
      <dsp:nvSpPr>
        <dsp:cNvPr id="0" name=""/>
        <dsp:cNvSpPr/>
      </dsp:nvSpPr>
      <dsp:spPr>
        <a:xfrm>
          <a:off x="3356161" y="4544535"/>
          <a:ext cx="1100783" cy="871148"/>
        </a:xfrm>
        <a:prstGeom prst="chevron">
          <a:avLst>
            <a:gd name="adj" fmla="val 70610"/>
          </a:avLst>
        </a:prstGeom>
        <a:solidFill>
          <a:schemeClr val="accent3">
            <a:hueOff val="-8874061"/>
            <a:satOff val="75213"/>
            <a:lumOff val="7494"/>
            <a:alphaOff val="0"/>
          </a:schemeClr>
        </a:solidFill>
        <a:ln w="25400" cap="flat" cmpd="sng" algn="ctr">
          <a:solidFill>
            <a:schemeClr val="accent3">
              <a:hueOff val="-8874061"/>
              <a:satOff val="75213"/>
              <a:lumOff val="749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3D87119-FE29-4546-A056-870C2412987E}">
      <dsp:nvSpPr>
        <dsp:cNvPr id="0" name=""/>
        <dsp:cNvSpPr/>
      </dsp:nvSpPr>
      <dsp:spPr>
        <a:xfrm>
          <a:off x="4017885" y="4544535"/>
          <a:ext cx="1100783" cy="871148"/>
        </a:xfrm>
        <a:prstGeom prst="chevron">
          <a:avLst>
            <a:gd name="adj" fmla="val 70610"/>
          </a:avLst>
        </a:prstGeom>
        <a:solidFill>
          <a:schemeClr val="accent3">
            <a:hueOff val="-9243813"/>
            <a:satOff val="78347"/>
            <a:lumOff val="7806"/>
            <a:alphaOff val="0"/>
          </a:schemeClr>
        </a:solidFill>
        <a:ln w="25400" cap="flat" cmpd="sng" algn="ctr">
          <a:solidFill>
            <a:schemeClr val="accent3">
              <a:hueOff val="-9243813"/>
              <a:satOff val="78347"/>
              <a:lumOff val="780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04F3AEC-4363-4A78-82A5-CD5E67A4F49F}">
      <dsp:nvSpPr>
        <dsp:cNvPr id="0" name=""/>
        <dsp:cNvSpPr/>
      </dsp:nvSpPr>
      <dsp:spPr>
        <a:xfrm>
          <a:off x="4679087" y="4544535"/>
          <a:ext cx="1100783" cy="871148"/>
        </a:xfrm>
        <a:prstGeom prst="chevron">
          <a:avLst>
            <a:gd name="adj" fmla="val 70610"/>
          </a:avLst>
        </a:prstGeom>
        <a:solidFill>
          <a:schemeClr val="accent3">
            <a:hueOff val="-9613566"/>
            <a:satOff val="81481"/>
            <a:lumOff val="8119"/>
            <a:alphaOff val="0"/>
          </a:schemeClr>
        </a:solidFill>
        <a:ln w="25400" cap="flat" cmpd="sng" algn="ctr">
          <a:solidFill>
            <a:schemeClr val="accent3">
              <a:hueOff val="-9613566"/>
              <a:satOff val="81481"/>
              <a:lumOff val="811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FA9C6E8-6100-4DA4-AAE3-EE74FEFE931D}">
      <dsp:nvSpPr>
        <dsp:cNvPr id="0" name=""/>
        <dsp:cNvSpPr/>
      </dsp:nvSpPr>
      <dsp:spPr>
        <a:xfrm>
          <a:off x="5340811" y="4544535"/>
          <a:ext cx="1100783" cy="871148"/>
        </a:xfrm>
        <a:prstGeom prst="chevron">
          <a:avLst>
            <a:gd name="adj" fmla="val 70610"/>
          </a:avLst>
        </a:prstGeom>
        <a:solidFill>
          <a:schemeClr val="accent3">
            <a:hueOff val="-9983318"/>
            <a:satOff val="84615"/>
            <a:lumOff val="8431"/>
            <a:alphaOff val="0"/>
          </a:schemeClr>
        </a:solidFill>
        <a:ln w="25400" cap="flat" cmpd="sng" algn="ctr">
          <a:solidFill>
            <a:schemeClr val="accent3">
              <a:hueOff val="-9983318"/>
              <a:satOff val="84615"/>
              <a:lumOff val="843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EB5E21-18C7-48F6-8B08-0B6279DA02D4}">
      <dsp:nvSpPr>
        <dsp:cNvPr id="0" name=""/>
        <dsp:cNvSpPr/>
      </dsp:nvSpPr>
      <dsp:spPr>
        <a:xfrm>
          <a:off x="1372033" y="4631649"/>
          <a:ext cx="4765356" cy="696918"/>
        </a:xfrm>
        <a:prstGeom prst="rect">
          <a:avLst/>
        </a:prstGeom>
        <a:solidFill>
          <a:schemeClr val="lt1">
            <a:hueOff val="0"/>
            <a:satOff val="0"/>
            <a:lumOff val="0"/>
            <a:alphaOff val="0"/>
          </a:schemeClr>
        </a:solidFill>
        <a:ln w="25400" cap="flat" cmpd="sng" algn="ctr">
          <a:solidFill>
            <a:schemeClr val="accent3">
              <a:hueOff val="-9983318"/>
              <a:satOff val="84615"/>
              <a:lumOff val="8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This service will be invoked upon a confirmed incident that require digital forensics investigation. It is a collaboration with the appointed vendor under the Incident Response Retainer Service</a:t>
          </a:r>
          <a:endParaRPr lang="en-MY" sz="1200" kern="1200" dirty="0"/>
        </a:p>
      </dsp:txBody>
      <dsp:txXfrm>
        <a:off x="1372033" y="4631649"/>
        <a:ext cx="4765356" cy="6969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9C0FE-122D-41C3-AE13-CE33A1B428E2}">
      <dsp:nvSpPr>
        <dsp:cNvPr id="0" name=""/>
        <dsp:cNvSpPr/>
      </dsp:nvSpPr>
      <dsp:spPr>
        <a:xfrm>
          <a:off x="0" y="979986"/>
          <a:ext cx="6033087"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74185C-F7BD-40B2-B0C8-A30682EA5E6A}">
      <dsp:nvSpPr>
        <dsp:cNvPr id="0" name=""/>
        <dsp:cNvSpPr/>
      </dsp:nvSpPr>
      <dsp:spPr>
        <a:xfrm>
          <a:off x="301654" y="743826"/>
          <a:ext cx="4223161"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25" tIns="0" rIns="159625" bIns="0" numCol="1" spcCol="1270" anchor="ctr" anchorCtr="0">
          <a:noAutofit/>
        </a:bodyPr>
        <a:lstStyle/>
        <a:p>
          <a:pPr marL="0" lvl="0" indent="0" algn="l" defTabSz="711200">
            <a:lnSpc>
              <a:spcPct val="90000"/>
            </a:lnSpc>
            <a:spcBef>
              <a:spcPct val="0"/>
            </a:spcBef>
            <a:spcAft>
              <a:spcPct val="35000"/>
            </a:spcAft>
            <a:buNone/>
          </a:pPr>
          <a:r>
            <a:rPr lang="en-US" sz="1600" kern="1200" dirty="0"/>
            <a:t>SG17.1: Designate personnel to manage incident handling</a:t>
          </a:r>
          <a:endParaRPr lang="en-MY" sz="1600" kern="1200" dirty="0"/>
        </a:p>
      </dsp:txBody>
      <dsp:txXfrm>
        <a:off x="324711" y="766883"/>
        <a:ext cx="4177047" cy="426206"/>
      </dsp:txXfrm>
    </dsp:sp>
    <dsp:sp modelId="{8907907B-BBF1-46D0-9B30-09E7572A45FD}">
      <dsp:nvSpPr>
        <dsp:cNvPr id="0" name=""/>
        <dsp:cNvSpPr/>
      </dsp:nvSpPr>
      <dsp:spPr>
        <a:xfrm>
          <a:off x="0" y="1705746"/>
          <a:ext cx="6033087"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7C1F9-924A-42B5-9CC5-B4B203ED0F88}">
      <dsp:nvSpPr>
        <dsp:cNvPr id="0" name=""/>
        <dsp:cNvSpPr/>
      </dsp:nvSpPr>
      <dsp:spPr>
        <a:xfrm>
          <a:off x="301654" y="1469586"/>
          <a:ext cx="4223161"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25" tIns="0" rIns="159625" bIns="0" numCol="1" spcCol="1270" anchor="ctr" anchorCtr="0">
          <a:noAutofit/>
        </a:bodyPr>
        <a:lstStyle/>
        <a:p>
          <a:pPr marL="0" lvl="0" indent="0" algn="l" defTabSz="711200">
            <a:lnSpc>
              <a:spcPct val="90000"/>
            </a:lnSpc>
            <a:spcBef>
              <a:spcPct val="0"/>
            </a:spcBef>
            <a:spcAft>
              <a:spcPct val="35000"/>
            </a:spcAft>
            <a:buNone/>
          </a:pPr>
          <a:r>
            <a:rPr lang="en-US" sz="1600" kern="1200" dirty="0"/>
            <a:t>SG17.2:Establish and maintain contact information for reporting security incidents</a:t>
          </a:r>
          <a:endParaRPr lang="en-MY" sz="1600" kern="1200" dirty="0"/>
        </a:p>
      </dsp:txBody>
      <dsp:txXfrm>
        <a:off x="324711" y="1492643"/>
        <a:ext cx="4177047" cy="426206"/>
      </dsp:txXfrm>
    </dsp:sp>
    <dsp:sp modelId="{D29429FD-38A8-45CA-9B09-53F61B1FDC51}">
      <dsp:nvSpPr>
        <dsp:cNvPr id="0" name=""/>
        <dsp:cNvSpPr/>
      </dsp:nvSpPr>
      <dsp:spPr>
        <a:xfrm>
          <a:off x="0" y="2431506"/>
          <a:ext cx="6033087" cy="403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A8155-465F-4BA6-9668-EB215FD15C94}">
      <dsp:nvSpPr>
        <dsp:cNvPr id="0" name=""/>
        <dsp:cNvSpPr/>
      </dsp:nvSpPr>
      <dsp:spPr>
        <a:xfrm>
          <a:off x="301654" y="2195346"/>
          <a:ext cx="4223161" cy="4723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625" tIns="0" rIns="159625" bIns="0" numCol="1" spcCol="1270" anchor="ctr" anchorCtr="0">
          <a:noAutofit/>
        </a:bodyPr>
        <a:lstStyle/>
        <a:p>
          <a:pPr marL="0" lvl="0" indent="0" algn="l" defTabSz="711200">
            <a:lnSpc>
              <a:spcPct val="90000"/>
            </a:lnSpc>
            <a:spcBef>
              <a:spcPct val="0"/>
            </a:spcBef>
            <a:spcAft>
              <a:spcPct val="35000"/>
            </a:spcAft>
            <a:buNone/>
          </a:pPr>
          <a:r>
            <a:rPr lang="en-US" sz="1600" kern="1200" dirty="0"/>
            <a:t>SG17.3:Establish and maintain an enterprise process for reporting incidents</a:t>
          </a:r>
          <a:endParaRPr lang="en-MY" sz="1600" kern="1200" dirty="0"/>
        </a:p>
      </dsp:txBody>
      <dsp:txXfrm>
        <a:off x="324711" y="2218403"/>
        <a:ext cx="4177047"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62307-B7FD-4187-9147-B0A81488C57C}">
      <dsp:nvSpPr>
        <dsp:cNvPr id="0" name=""/>
        <dsp:cNvSpPr/>
      </dsp:nvSpPr>
      <dsp:spPr>
        <a:xfrm rot="10800000">
          <a:off x="2479055" y="453"/>
          <a:ext cx="8560997" cy="1290856"/>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9232" tIns="80010" rIns="149352" bIns="80010" numCol="1" spcCol="1270" anchor="ctr" anchorCtr="0">
          <a:noAutofit/>
        </a:bodyPr>
        <a:lstStyle/>
        <a:p>
          <a:pPr marL="0" lvl="0" indent="0" algn="just" defTabSz="933450">
            <a:lnSpc>
              <a:spcPct val="90000"/>
            </a:lnSpc>
            <a:spcBef>
              <a:spcPct val="0"/>
            </a:spcBef>
            <a:spcAft>
              <a:spcPct val="35000"/>
            </a:spcAft>
            <a:buNone/>
          </a:pPr>
          <a:r>
            <a:rPr lang="en-US" sz="2100" b="0" i="0" kern="1200" dirty="0"/>
            <a:t>Implementing cyber hygiene practices is one of the most effective ways to protect any organization from malicious actors and potential data breaches.</a:t>
          </a:r>
          <a:endParaRPr lang="en-MY" sz="2100" kern="1200" dirty="0"/>
        </a:p>
      </dsp:txBody>
      <dsp:txXfrm rot="10800000">
        <a:off x="2801769" y="453"/>
        <a:ext cx="8238283" cy="1290856"/>
      </dsp:txXfrm>
    </dsp:sp>
    <dsp:sp modelId="{38CECDFC-75F2-4681-9E85-06922F69A8F1}">
      <dsp:nvSpPr>
        <dsp:cNvPr id="0" name=""/>
        <dsp:cNvSpPr/>
      </dsp:nvSpPr>
      <dsp:spPr>
        <a:xfrm>
          <a:off x="1833627" y="453"/>
          <a:ext cx="1290856" cy="129085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0FFB1C6-9482-4021-9302-668CB483449A}">
      <dsp:nvSpPr>
        <dsp:cNvPr id="0" name=""/>
        <dsp:cNvSpPr/>
      </dsp:nvSpPr>
      <dsp:spPr>
        <a:xfrm rot="10800000">
          <a:off x="2479055" y="1632171"/>
          <a:ext cx="8560997" cy="1290856"/>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9232" tIns="80010" rIns="149352" bIns="80010" numCol="1" spcCol="1270" anchor="ctr" anchorCtr="0">
          <a:noAutofit/>
        </a:bodyPr>
        <a:lstStyle/>
        <a:p>
          <a:pPr marL="0" lvl="0" indent="0" algn="just" defTabSz="933450">
            <a:lnSpc>
              <a:spcPct val="90000"/>
            </a:lnSpc>
            <a:spcBef>
              <a:spcPct val="0"/>
            </a:spcBef>
            <a:spcAft>
              <a:spcPct val="35000"/>
            </a:spcAft>
            <a:buNone/>
          </a:pPr>
          <a:r>
            <a:rPr lang="en-US" sz="2100" b="0" i="0" kern="1200" dirty="0"/>
            <a:t>CISOs and security leaders must accept that getting employees to change their behaviour is always a challenge. In many cases, you may find employees resistant to changing their behaviour or unaware of cyber hygiene’s importance.</a:t>
          </a:r>
          <a:endParaRPr lang="en-MY" sz="2100" kern="1200" dirty="0"/>
        </a:p>
      </dsp:txBody>
      <dsp:txXfrm rot="10800000">
        <a:off x="2801769" y="1632171"/>
        <a:ext cx="8238283" cy="1290856"/>
      </dsp:txXfrm>
    </dsp:sp>
    <dsp:sp modelId="{103E21A3-8A57-414D-B8D5-DC0FA993744D}">
      <dsp:nvSpPr>
        <dsp:cNvPr id="0" name=""/>
        <dsp:cNvSpPr/>
      </dsp:nvSpPr>
      <dsp:spPr>
        <a:xfrm>
          <a:off x="1833627" y="1632171"/>
          <a:ext cx="1290856" cy="129085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B3CCB36-036B-4FCC-B5E4-3E58F3084572}">
      <dsp:nvSpPr>
        <dsp:cNvPr id="0" name=""/>
        <dsp:cNvSpPr/>
      </dsp:nvSpPr>
      <dsp:spPr>
        <a:xfrm rot="10800000">
          <a:off x="2479055" y="3263889"/>
          <a:ext cx="8560997" cy="1290856"/>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9232" tIns="80010" rIns="149352" bIns="80010" numCol="1" spcCol="1270" anchor="ctr" anchorCtr="0">
          <a:noAutofit/>
        </a:bodyPr>
        <a:lstStyle/>
        <a:p>
          <a:pPr marL="0" lvl="0" indent="0" algn="just" defTabSz="933450">
            <a:lnSpc>
              <a:spcPct val="90000"/>
            </a:lnSpc>
            <a:spcBef>
              <a:spcPct val="0"/>
            </a:spcBef>
            <a:spcAft>
              <a:spcPct val="35000"/>
            </a:spcAft>
            <a:buNone/>
          </a:pPr>
          <a:r>
            <a:rPr lang="en-US" sz="2100" b="0" i="0" kern="1200" dirty="0"/>
            <a:t>Having an effective and continuous cyber hygiene program in place can help the organization safe from evolving cyber threats. </a:t>
          </a:r>
          <a:endParaRPr lang="en-MY" sz="2100" kern="1200" dirty="0"/>
        </a:p>
      </dsp:txBody>
      <dsp:txXfrm rot="10800000">
        <a:off x="2801769" y="3263889"/>
        <a:ext cx="8238283" cy="1290856"/>
      </dsp:txXfrm>
    </dsp:sp>
    <dsp:sp modelId="{8B237A91-A4E2-4744-B010-540281CCB797}">
      <dsp:nvSpPr>
        <dsp:cNvPr id="0" name=""/>
        <dsp:cNvSpPr/>
      </dsp:nvSpPr>
      <dsp:spPr>
        <a:xfrm>
          <a:off x="1833627" y="3263889"/>
          <a:ext cx="1290856" cy="129085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B3730-15BC-4246-96F1-0122FD431946}">
      <dsp:nvSpPr>
        <dsp:cNvPr id="0" name=""/>
        <dsp:cNvSpPr/>
      </dsp:nvSpPr>
      <dsp:spPr>
        <a:xfrm>
          <a:off x="6211" y="534883"/>
          <a:ext cx="2143229" cy="1476685"/>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C87BEC0-2A45-4725-A646-69CEFD4F0E9C}">
      <dsp:nvSpPr>
        <dsp:cNvPr id="0" name=""/>
        <dsp:cNvSpPr/>
      </dsp:nvSpPr>
      <dsp:spPr>
        <a:xfrm>
          <a:off x="6211" y="2011569"/>
          <a:ext cx="2143229" cy="79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MY" sz="2000" b="1" kern="1200" dirty="0"/>
            <a:t>Old, unpatched security vulnerability</a:t>
          </a:r>
        </a:p>
      </dsp:txBody>
      <dsp:txXfrm>
        <a:off x="6211" y="2011569"/>
        <a:ext cx="2143229" cy="795138"/>
      </dsp:txXfrm>
    </dsp:sp>
    <dsp:sp modelId="{4391381A-E52E-4300-A091-140CB9C8F236}">
      <dsp:nvSpPr>
        <dsp:cNvPr id="0" name=""/>
        <dsp:cNvSpPr/>
      </dsp:nvSpPr>
      <dsp:spPr>
        <a:xfrm>
          <a:off x="2363854" y="534883"/>
          <a:ext cx="2143229" cy="1476685"/>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81D7CC1-1812-4210-811E-7DB6C4571947}">
      <dsp:nvSpPr>
        <dsp:cNvPr id="0" name=""/>
        <dsp:cNvSpPr/>
      </dsp:nvSpPr>
      <dsp:spPr>
        <a:xfrm>
          <a:off x="2363854" y="2011569"/>
          <a:ext cx="2143229" cy="79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MY" sz="2000" b="1" kern="1200" dirty="0"/>
            <a:t>Human Error</a:t>
          </a:r>
        </a:p>
      </dsp:txBody>
      <dsp:txXfrm>
        <a:off x="2363854" y="2011569"/>
        <a:ext cx="2143229" cy="795138"/>
      </dsp:txXfrm>
    </dsp:sp>
    <dsp:sp modelId="{A3C75AC5-D96D-4887-9307-A038307C090A}">
      <dsp:nvSpPr>
        <dsp:cNvPr id="0" name=""/>
        <dsp:cNvSpPr/>
      </dsp:nvSpPr>
      <dsp:spPr>
        <a:xfrm>
          <a:off x="4721496" y="534883"/>
          <a:ext cx="2143229" cy="1476685"/>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72CBF7-0517-4FB7-A587-964B3E6EB399}">
      <dsp:nvSpPr>
        <dsp:cNvPr id="0" name=""/>
        <dsp:cNvSpPr/>
      </dsp:nvSpPr>
      <dsp:spPr>
        <a:xfrm>
          <a:off x="4721496" y="2011569"/>
          <a:ext cx="2143229" cy="79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MY" sz="2000" b="1" kern="1200" dirty="0"/>
            <a:t>Malware	</a:t>
          </a:r>
        </a:p>
      </dsp:txBody>
      <dsp:txXfrm>
        <a:off x="4721496" y="2011569"/>
        <a:ext cx="2143229" cy="795138"/>
      </dsp:txXfrm>
    </dsp:sp>
    <dsp:sp modelId="{6E1B451D-C3D2-4BAE-82E4-D44460358BC7}">
      <dsp:nvSpPr>
        <dsp:cNvPr id="0" name=""/>
        <dsp:cNvSpPr/>
      </dsp:nvSpPr>
      <dsp:spPr>
        <a:xfrm>
          <a:off x="7079139" y="534883"/>
          <a:ext cx="2143229" cy="1476685"/>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97CACB-7088-407B-A124-67BF592D5FCA}">
      <dsp:nvSpPr>
        <dsp:cNvPr id="0" name=""/>
        <dsp:cNvSpPr/>
      </dsp:nvSpPr>
      <dsp:spPr>
        <a:xfrm>
          <a:off x="7079139" y="2011569"/>
          <a:ext cx="2143229" cy="79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MY" sz="2000" b="1" kern="1200" dirty="0"/>
            <a:t>Insider Misuse</a:t>
          </a:r>
        </a:p>
      </dsp:txBody>
      <dsp:txXfrm>
        <a:off x="7079139" y="2011569"/>
        <a:ext cx="2143229" cy="795138"/>
      </dsp:txXfrm>
    </dsp:sp>
    <dsp:sp modelId="{6E80741B-954C-4DCE-8084-B9EAA4EF87D3}">
      <dsp:nvSpPr>
        <dsp:cNvPr id="0" name=""/>
        <dsp:cNvSpPr/>
      </dsp:nvSpPr>
      <dsp:spPr>
        <a:xfrm>
          <a:off x="9436781" y="534883"/>
          <a:ext cx="2143229" cy="1476685"/>
        </a:xfrm>
        <a:prstGeom prst="round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44211C1-95A0-4AC0-B871-2E4E7FAA68F5}">
      <dsp:nvSpPr>
        <dsp:cNvPr id="0" name=""/>
        <dsp:cNvSpPr/>
      </dsp:nvSpPr>
      <dsp:spPr>
        <a:xfrm>
          <a:off x="9436781" y="2011569"/>
          <a:ext cx="2143229" cy="795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MY" sz="2000" b="1" kern="1200" dirty="0"/>
            <a:t>Physical Theft of a Data Carrying Device</a:t>
          </a:r>
        </a:p>
      </dsp:txBody>
      <dsp:txXfrm>
        <a:off x="9436781" y="2011569"/>
        <a:ext cx="2143229" cy="795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7DE9-210A-493C-BE52-C3A1E687C598}">
      <dsp:nvSpPr>
        <dsp:cNvPr id="0" name=""/>
        <dsp:cNvSpPr/>
      </dsp:nvSpPr>
      <dsp:spPr>
        <a:xfrm>
          <a:off x="0" y="0"/>
          <a:ext cx="11776350" cy="246593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i="0" kern="1200" dirty="0"/>
            <a:t>Cyber hygiene </a:t>
          </a:r>
          <a:r>
            <a:rPr lang="en-US" sz="1800" b="0" i="0" kern="1200" dirty="0"/>
            <a:t>refers to the collection of regular best practices that an organization undertakes that maintain system health and improve cybersecurity.</a:t>
          </a:r>
          <a:r>
            <a:rPr lang="en-US" sz="1800" b="0" i="0" kern="1200" baseline="0" dirty="0"/>
            <a:t> The term </a:t>
          </a:r>
          <a:r>
            <a:rPr lang="en-US" sz="1800" b="1" i="0" kern="1200" baseline="0" dirty="0"/>
            <a:t>cyber hygiene </a:t>
          </a:r>
          <a:r>
            <a:rPr lang="en-US" sz="1800" b="0" i="0" kern="1200" baseline="0" dirty="0"/>
            <a:t>was coined by Vinton Cerf, an Internet pioneer, who used that the expression in his statement to the </a:t>
          </a:r>
          <a:r>
            <a:rPr lang="en-US" sz="1800" b="1" i="1" kern="1200" baseline="0" dirty="0"/>
            <a:t>United States Congress Joint Economic Committee on 23 February 2000:</a:t>
          </a:r>
          <a:endParaRPr lang="en-MY" sz="1800" kern="1200" dirty="0"/>
        </a:p>
        <a:p>
          <a:pPr marL="114300" lvl="1" indent="-114300" algn="l" defTabSz="622300">
            <a:lnSpc>
              <a:spcPct val="90000"/>
            </a:lnSpc>
            <a:spcBef>
              <a:spcPct val="0"/>
            </a:spcBef>
            <a:spcAft>
              <a:spcPct val="15000"/>
            </a:spcAft>
            <a:buChar char="•"/>
          </a:pPr>
          <a:r>
            <a:rPr lang="en-US" sz="1400" b="0" i="1" kern="1200" baseline="0" dirty="0"/>
            <a:t>“It is my judgment that the Internet itself is for the most part secure, though there are steps we know can be taken to improve security and resilience. Most of the vulnerabilities arise from those who use the Internet--companies, governments, academic institutions, and individuals alike--but who do not practice what I refer to as good </a:t>
          </a:r>
          <a:r>
            <a:rPr lang="en-US" sz="1400" b="1" i="1" kern="1200" baseline="0" dirty="0"/>
            <a:t>cyber hygiene</a:t>
          </a:r>
          <a:r>
            <a:rPr lang="en-US" sz="1400" b="0" i="1" kern="1200" baseline="0" dirty="0"/>
            <a:t>. They are not sufficiently sensitive to the need to protect the security of the Internet community of which they are a part. The openness of the Internet is both its blessing and its curse when it comes to security.”</a:t>
          </a:r>
          <a:endParaRPr lang="en-MY" sz="1400" kern="1200" dirty="0"/>
        </a:p>
      </dsp:txBody>
      <dsp:txXfrm>
        <a:off x="2601863" y="0"/>
        <a:ext cx="9174486" cy="2465936"/>
      </dsp:txXfrm>
    </dsp:sp>
    <dsp:sp modelId="{3CE8975C-8B6C-49D5-A3EE-B95B3ED402F4}">
      <dsp:nvSpPr>
        <dsp:cNvPr id="0" name=""/>
        <dsp:cNvSpPr/>
      </dsp:nvSpPr>
      <dsp:spPr>
        <a:xfrm>
          <a:off x="472016" y="191810"/>
          <a:ext cx="2002403" cy="204964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2BE240E-8510-4EA9-B4CE-B9F75A046737}">
      <dsp:nvSpPr>
        <dsp:cNvPr id="0" name=""/>
        <dsp:cNvSpPr/>
      </dsp:nvSpPr>
      <dsp:spPr>
        <a:xfrm>
          <a:off x="0" y="2712530"/>
          <a:ext cx="11776350" cy="2465936"/>
        </a:xfrm>
        <a:prstGeom prst="roundRect">
          <a:avLst>
            <a:gd name="adj" fmla="val 10000"/>
          </a:avLst>
        </a:prstGeom>
        <a:solidFill>
          <a:schemeClr val="accent3">
            <a:hueOff val="-9983318"/>
            <a:satOff val="84615"/>
            <a:lumOff val="84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t>The </a:t>
          </a:r>
          <a:r>
            <a:rPr lang="en-US" sz="1800" b="1" i="1" kern="1200" dirty="0"/>
            <a:t>European Union's Agency for Network and Information Security (ENISA) </a:t>
          </a:r>
          <a:r>
            <a:rPr lang="en-US" sz="1800" b="0" i="0" kern="1200" dirty="0"/>
            <a:t>states that "cyber hygiene should be viewed in the same manner as personal hygiene and, once properly integrated into an organization will be simple daily routines, good behaviors, and occasional checkups to make sure the organization's online health is in optimum condition". </a:t>
          </a:r>
          <a:endParaRPr lang="en-MY" sz="1800" kern="1200" dirty="0"/>
        </a:p>
      </dsp:txBody>
      <dsp:txXfrm>
        <a:off x="2601863" y="2712530"/>
        <a:ext cx="9174486" cy="2465936"/>
      </dsp:txXfrm>
    </dsp:sp>
    <dsp:sp modelId="{853AA3CE-06DC-48F2-81B5-DBFA4FC04ADD}">
      <dsp:nvSpPr>
        <dsp:cNvPr id="0" name=""/>
        <dsp:cNvSpPr/>
      </dsp:nvSpPr>
      <dsp:spPr>
        <a:xfrm>
          <a:off x="398426" y="2942908"/>
          <a:ext cx="2051605" cy="2005181"/>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0000" b="-10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97900-21F4-4BB2-A32B-3AE0290D8D91}">
      <dsp:nvSpPr>
        <dsp:cNvPr id="0" name=""/>
        <dsp:cNvSpPr/>
      </dsp:nvSpPr>
      <dsp:spPr>
        <a:xfrm>
          <a:off x="158516" y="14941"/>
          <a:ext cx="11655511" cy="18228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b="0" i="0" kern="1200" dirty="0"/>
            <a:t>Various nations have their own recommendations and advisories to indicate what should be considered general good cybersecurity practice, such as the NIST Guides for US, Cyber Essentials for UK, Money Authority of Singapore (MAS) Cyber Hygiene Notice for Singapore Financial Institution, etc. In addition, there are various best practice frameworks are available like Center for Internet Security (CIS) Critical Security Controls and ISO27001 which can be used but there is no single standard or commonly agreed-upon mechanism for an organization to assess, evaluate, or demonstrate cyber hygiene. </a:t>
          </a:r>
          <a:endParaRPr lang="en-MY" sz="1900" kern="1200" dirty="0"/>
        </a:p>
      </dsp:txBody>
      <dsp:txXfrm>
        <a:off x="247501" y="103926"/>
        <a:ext cx="11477541" cy="1644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01B92-BD55-4D03-8A09-94DB7E1ECDD3}">
      <dsp:nvSpPr>
        <dsp:cNvPr id="0" name=""/>
        <dsp:cNvSpPr/>
      </dsp:nvSpPr>
      <dsp:spPr>
        <a:xfrm>
          <a:off x="1269053" y="2138"/>
          <a:ext cx="2854057" cy="21304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Network Protection</a:t>
          </a:r>
          <a:endParaRPr lang="en-MY" sz="1800" kern="1200" dirty="0"/>
        </a:p>
        <a:p>
          <a:pPr marL="171450" lvl="1" indent="-171450" algn="l" defTabSz="800100">
            <a:lnSpc>
              <a:spcPct val="90000"/>
            </a:lnSpc>
            <a:spcBef>
              <a:spcPct val="0"/>
            </a:spcBef>
            <a:spcAft>
              <a:spcPct val="15000"/>
            </a:spcAft>
            <a:buChar char="•"/>
          </a:pPr>
          <a:r>
            <a:rPr lang="en-US" sz="1800" kern="1200" dirty="0"/>
            <a:t>People Protection</a:t>
          </a:r>
          <a:endParaRPr lang="en-MY" sz="1800" kern="1200" dirty="0"/>
        </a:p>
        <a:p>
          <a:pPr marL="171450" lvl="1" indent="-171450" algn="l" defTabSz="800100">
            <a:lnSpc>
              <a:spcPct val="90000"/>
            </a:lnSpc>
            <a:spcBef>
              <a:spcPct val="0"/>
            </a:spcBef>
            <a:spcAft>
              <a:spcPct val="15000"/>
            </a:spcAft>
            <a:buChar char="•"/>
          </a:pPr>
          <a:r>
            <a:rPr lang="en-US" sz="1800" kern="1200" dirty="0"/>
            <a:t>Endpoint Protection</a:t>
          </a:r>
          <a:endParaRPr lang="en-MY" sz="1800" kern="1200" dirty="0"/>
        </a:p>
        <a:p>
          <a:pPr marL="171450" lvl="1" indent="-171450" algn="l" defTabSz="800100">
            <a:lnSpc>
              <a:spcPct val="90000"/>
            </a:lnSpc>
            <a:spcBef>
              <a:spcPct val="0"/>
            </a:spcBef>
            <a:spcAft>
              <a:spcPct val="15000"/>
            </a:spcAft>
            <a:buChar char="•"/>
          </a:pPr>
          <a:r>
            <a:rPr lang="en-US" sz="1800" kern="1200" dirty="0"/>
            <a:t>Facility Protection</a:t>
          </a:r>
          <a:endParaRPr lang="en-MY" sz="1800" kern="1200" dirty="0"/>
        </a:p>
      </dsp:txBody>
      <dsp:txXfrm>
        <a:off x="1318973" y="52058"/>
        <a:ext cx="2754217" cy="2080573"/>
      </dsp:txXfrm>
    </dsp:sp>
    <dsp:sp modelId="{C22BBF1A-40D0-4277-A7DB-8931980D5D2E}">
      <dsp:nvSpPr>
        <dsp:cNvPr id="0" name=""/>
        <dsp:cNvSpPr/>
      </dsp:nvSpPr>
      <dsp:spPr>
        <a:xfrm>
          <a:off x="1269053" y="2132632"/>
          <a:ext cx="2854057" cy="91611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a:lnSpc>
              <a:spcPct val="90000"/>
            </a:lnSpc>
            <a:spcBef>
              <a:spcPct val="0"/>
            </a:spcBef>
            <a:spcAft>
              <a:spcPct val="35000"/>
            </a:spcAft>
            <a:buNone/>
          </a:pPr>
          <a:r>
            <a:rPr lang="en-US" sz="3100" kern="1200" dirty="0"/>
            <a:t>NIST</a:t>
          </a:r>
          <a:endParaRPr lang="en-MY" sz="3100" kern="1200" dirty="0"/>
        </a:p>
      </dsp:txBody>
      <dsp:txXfrm>
        <a:off x="1269053" y="2132632"/>
        <a:ext cx="2009899" cy="916112"/>
      </dsp:txXfrm>
    </dsp:sp>
    <dsp:sp modelId="{46EE793E-276E-4E1D-BA71-4C3EB26D0F41}">
      <dsp:nvSpPr>
        <dsp:cNvPr id="0" name=""/>
        <dsp:cNvSpPr/>
      </dsp:nvSpPr>
      <dsp:spPr>
        <a:xfrm>
          <a:off x="3359689" y="2278148"/>
          <a:ext cx="998919" cy="99891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8AFB27-6365-4607-BD12-4FC04103C12A}">
      <dsp:nvSpPr>
        <dsp:cNvPr id="0" name=""/>
        <dsp:cNvSpPr/>
      </dsp:nvSpPr>
      <dsp:spPr>
        <a:xfrm>
          <a:off x="4606086" y="2138"/>
          <a:ext cx="2854057" cy="21304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4991659"/>
              <a:satOff val="42307"/>
              <a:lumOff val="4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Firewall</a:t>
          </a:r>
          <a:endParaRPr lang="en-MY" sz="1800" kern="1200" dirty="0"/>
        </a:p>
        <a:p>
          <a:pPr marL="171450" lvl="1" indent="-171450" algn="l" defTabSz="800100">
            <a:lnSpc>
              <a:spcPct val="90000"/>
            </a:lnSpc>
            <a:spcBef>
              <a:spcPct val="0"/>
            </a:spcBef>
            <a:spcAft>
              <a:spcPct val="15000"/>
            </a:spcAft>
            <a:buChar char="•"/>
          </a:pPr>
          <a:r>
            <a:rPr lang="en-US" sz="1800" kern="1200" dirty="0"/>
            <a:t>Secure configuration</a:t>
          </a:r>
          <a:endParaRPr lang="en-MY" sz="1800" kern="1200" dirty="0"/>
        </a:p>
        <a:p>
          <a:pPr marL="171450" lvl="1" indent="-171450" algn="l" defTabSz="800100">
            <a:lnSpc>
              <a:spcPct val="90000"/>
            </a:lnSpc>
            <a:spcBef>
              <a:spcPct val="0"/>
            </a:spcBef>
            <a:spcAft>
              <a:spcPct val="15000"/>
            </a:spcAft>
            <a:buChar char="•"/>
          </a:pPr>
          <a:r>
            <a:rPr lang="en-US" sz="1800" kern="1200" dirty="0"/>
            <a:t>Secure update management</a:t>
          </a:r>
          <a:endParaRPr lang="en-MY" sz="1800" kern="1200" dirty="0"/>
        </a:p>
        <a:p>
          <a:pPr marL="171450" lvl="1" indent="-171450" algn="l" defTabSz="800100">
            <a:lnSpc>
              <a:spcPct val="90000"/>
            </a:lnSpc>
            <a:spcBef>
              <a:spcPct val="0"/>
            </a:spcBef>
            <a:spcAft>
              <a:spcPct val="15000"/>
            </a:spcAft>
            <a:buChar char="•"/>
          </a:pPr>
          <a:r>
            <a:rPr lang="en-US" sz="1800" kern="1200" dirty="0"/>
            <a:t>User access control</a:t>
          </a:r>
          <a:endParaRPr lang="en-MY" sz="1800" kern="1200" dirty="0"/>
        </a:p>
        <a:p>
          <a:pPr marL="171450" lvl="1" indent="-171450" algn="l" defTabSz="800100">
            <a:lnSpc>
              <a:spcPct val="90000"/>
            </a:lnSpc>
            <a:spcBef>
              <a:spcPct val="0"/>
            </a:spcBef>
            <a:spcAft>
              <a:spcPct val="15000"/>
            </a:spcAft>
            <a:buChar char="•"/>
          </a:pPr>
          <a:r>
            <a:rPr lang="en-US" sz="1800" kern="1200" dirty="0"/>
            <a:t>Malware Protection</a:t>
          </a:r>
          <a:endParaRPr lang="en-MY" sz="1800" kern="1200" dirty="0"/>
        </a:p>
      </dsp:txBody>
      <dsp:txXfrm>
        <a:off x="4656006" y="52058"/>
        <a:ext cx="2754217" cy="2080573"/>
      </dsp:txXfrm>
    </dsp:sp>
    <dsp:sp modelId="{47913C36-C241-48FA-A035-F077D46145C2}">
      <dsp:nvSpPr>
        <dsp:cNvPr id="0" name=""/>
        <dsp:cNvSpPr/>
      </dsp:nvSpPr>
      <dsp:spPr>
        <a:xfrm>
          <a:off x="4606086" y="2132632"/>
          <a:ext cx="2854057" cy="916112"/>
        </a:xfrm>
        <a:prstGeom prst="rect">
          <a:avLst/>
        </a:prstGeom>
        <a:solidFill>
          <a:schemeClr val="accent3">
            <a:hueOff val="-4991659"/>
            <a:satOff val="42307"/>
            <a:lumOff val="4215"/>
            <a:alphaOff val="0"/>
          </a:schemeClr>
        </a:solidFill>
        <a:ln w="25400" cap="flat" cmpd="sng" algn="ctr">
          <a:solidFill>
            <a:schemeClr val="accent3">
              <a:hueOff val="-4991659"/>
              <a:satOff val="42307"/>
              <a:lumOff val="42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a:lnSpc>
              <a:spcPct val="90000"/>
            </a:lnSpc>
            <a:spcBef>
              <a:spcPct val="0"/>
            </a:spcBef>
            <a:spcAft>
              <a:spcPct val="35000"/>
            </a:spcAft>
            <a:buNone/>
          </a:pPr>
          <a:r>
            <a:rPr lang="en-US" sz="3100" kern="1200" dirty="0"/>
            <a:t>Cyber Essentials</a:t>
          </a:r>
          <a:endParaRPr lang="en-MY" sz="3100" kern="1200" dirty="0"/>
        </a:p>
      </dsp:txBody>
      <dsp:txXfrm>
        <a:off x="4606086" y="2132632"/>
        <a:ext cx="2009899" cy="916112"/>
      </dsp:txXfrm>
    </dsp:sp>
    <dsp:sp modelId="{0E9C6786-ABD6-4BC6-B0BB-B901C0B574D4}">
      <dsp:nvSpPr>
        <dsp:cNvPr id="0" name=""/>
        <dsp:cNvSpPr/>
      </dsp:nvSpPr>
      <dsp:spPr>
        <a:xfrm>
          <a:off x="6696722" y="2278148"/>
          <a:ext cx="998919" cy="99891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3">
              <a:tint val="40000"/>
              <a:alpha val="90000"/>
              <a:hueOff val="-5320964"/>
              <a:satOff val="44569"/>
              <a:lumOff val="2428"/>
              <a:alphaOff val="0"/>
            </a:schemeClr>
          </a:solidFill>
          <a:prstDash val="solid"/>
        </a:ln>
        <a:effectLst/>
      </dsp:spPr>
      <dsp:style>
        <a:lnRef idx="2">
          <a:scrgbClr r="0" g="0" b="0"/>
        </a:lnRef>
        <a:fillRef idx="1">
          <a:scrgbClr r="0" g="0" b="0"/>
        </a:fillRef>
        <a:effectRef idx="0">
          <a:scrgbClr r="0" g="0" b="0"/>
        </a:effectRef>
        <a:fontRef idx="minor"/>
      </dsp:style>
    </dsp:sp>
    <dsp:sp modelId="{6705898F-DF7C-4821-9CE5-D1B185FDDB4D}">
      <dsp:nvSpPr>
        <dsp:cNvPr id="0" name=""/>
        <dsp:cNvSpPr/>
      </dsp:nvSpPr>
      <dsp:spPr>
        <a:xfrm>
          <a:off x="7943118" y="2138"/>
          <a:ext cx="2854057" cy="21304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9983318"/>
              <a:satOff val="84615"/>
              <a:lumOff val="8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Securing administrative accounts</a:t>
          </a:r>
          <a:endParaRPr lang="en-MY" sz="1400" kern="1200" dirty="0"/>
        </a:p>
        <a:p>
          <a:pPr marL="114300" lvl="1" indent="-114300" algn="l" defTabSz="622300">
            <a:lnSpc>
              <a:spcPct val="90000"/>
            </a:lnSpc>
            <a:spcBef>
              <a:spcPct val="0"/>
            </a:spcBef>
            <a:spcAft>
              <a:spcPct val="15000"/>
            </a:spcAft>
            <a:buChar char="•"/>
          </a:pPr>
          <a:r>
            <a:rPr lang="en-US" sz="1400" kern="1200" dirty="0"/>
            <a:t>Applying security patching</a:t>
          </a:r>
          <a:endParaRPr lang="en-MY" sz="1400" kern="1200" dirty="0"/>
        </a:p>
        <a:p>
          <a:pPr marL="114300" lvl="1" indent="-114300" algn="l" defTabSz="622300">
            <a:lnSpc>
              <a:spcPct val="90000"/>
            </a:lnSpc>
            <a:spcBef>
              <a:spcPct val="0"/>
            </a:spcBef>
            <a:spcAft>
              <a:spcPct val="15000"/>
            </a:spcAft>
            <a:buChar char="•"/>
          </a:pPr>
          <a:r>
            <a:rPr lang="en-US" sz="1400" kern="1200" dirty="0"/>
            <a:t>Establishing written security standards</a:t>
          </a:r>
          <a:endParaRPr lang="en-MY" sz="1400" kern="1200" dirty="0"/>
        </a:p>
        <a:p>
          <a:pPr marL="114300" lvl="1" indent="-114300" algn="l" defTabSz="622300">
            <a:lnSpc>
              <a:spcPct val="90000"/>
            </a:lnSpc>
            <a:spcBef>
              <a:spcPct val="0"/>
            </a:spcBef>
            <a:spcAft>
              <a:spcPct val="15000"/>
            </a:spcAft>
            <a:buChar char="•"/>
          </a:pPr>
          <a:r>
            <a:rPr lang="en-US" sz="1400" kern="1200" dirty="0"/>
            <a:t>Network Perimeter defence</a:t>
          </a:r>
          <a:endParaRPr lang="en-MY" sz="1400" kern="1200" dirty="0"/>
        </a:p>
        <a:p>
          <a:pPr marL="114300" lvl="1" indent="-114300" algn="l" defTabSz="622300">
            <a:lnSpc>
              <a:spcPct val="90000"/>
            </a:lnSpc>
            <a:spcBef>
              <a:spcPct val="0"/>
            </a:spcBef>
            <a:spcAft>
              <a:spcPct val="15000"/>
            </a:spcAft>
            <a:buChar char="•"/>
          </a:pPr>
          <a:r>
            <a:rPr lang="en-US" sz="1400" kern="1200" dirty="0"/>
            <a:t>Implementing anti-malware measures</a:t>
          </a:r>
          <a:endParaRPr lang="en-MY" sz="1400" kern="1200" dirty="0"/>
        </a:p>
        <a:p>
          <a:pPr marL="114300" lvl="1" indent="-114300" algn="l" defTabSz="622300">
            <a:lnSpc>
              <a:spcPct val="90000"/>
            </a:lnSpc>
            <a:spcBef>
              <a:spcPct val="0"/>
            </a:spcBef>
            <a:spcAft>
              <a:spcPct val="15000"/>
            </a:spcAft>
            <a:buChar char="•"/>
          </a:pPr>
          <a:r>
            <a:rPr lang="en-US" sz="1400" kern="1200" dirty="0"/>
            <a:t>Implementing Multi-factor Authentication</a:t>
          </a:r>
          <a:endParaRPr lang="en-MY" sz="1400" kern="1200" dirty="0"/>
        </a:p>
      </dsp:txBody>
      <dsp:txXfrm>
        <a:off x="7993038" y="52058"/>
        <a:ext cx="2754217" cy="2080573"/>
      </dsp:txXfrm>
    </dsp:sp>
    <dsp:sp modelId="{2A576DE2-F6C1-419F-87E4-13B0EE7B0E0F}">
      <dsp:nvSpPr>
        <dsp:cNvPr id="0" name=""/>
        <dsp:cNvSpPr/>
      </dsp:nvSpPr>
      <dsp:spPr>
        <a:xfrm>
          <a:off x="7943118" y="2132632"/>
          <a:ext cx="2854057" cy="916112"/>
        </a:xfrm>
        <a:prstGeom prst="rect">
          <a:avLst/>
        </a:prstGeom>
        <a:solidFill>
          <a:schemeClr val="accent3">
            <a:hueOff val="-9983318"/>
            <a:satOff val="84615"/>
            <a:lumOff val="8431"/>
            <a:alphaOff val="0"/>
          </a:schemeClr>
        </a:solidFill>
        <a:ln w="25400" cap="flat" cmpd="sng" algn="ctr">
          <a:solidFill>
            <a:schemeClr val="accent3">
              <a:hueOff val="-9983318"/>
              <a:satOff val="84615"/>
              <a:lumOff val="8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0" rIns="39370" bIns="0" numCol="1" spcCol="1270" anchor="ctr" anchorCtr="0">
          <a:noAutofit/>
        </a:bodyPr>
        <a:lstStyle/>
        <a:p>
          <a:pPr marL="0" lvl="0" indent="0" algn="l" defTabSz="1377950">
            <a:lnSpc>
              <a:spcPct val="90000"/>
            </a:lnSpc>
            <a:spcBef>
              <a:spcPct val="0"/>
            </a:spcBef>
            <a:spcAft>
              <a:spcPct val="35000"/>
            </a:spcAft>
            <a:buNone/>
          </a:pPr>
          <a:r>
            <a:rPr lang="en-US" sz="3100" kern="1200" dirty="0"/>
            <a:t>MAS </a:t>
          </a:r>
          <a:endParaRPr lang="en-MY" sz="3100" kern="1200" dirty="0"/>
        </a:p>
      </dsp:txBody>
      <dsp:txXfrm>
        <a:off x="7943118" y="2132632"/>
        <a:ext cx="2009899" cy="916112"/>
      </dsp:txXfrm>
    </dsp:sp>
    <dsp:sp modelId="{67352942-7430-45BB-B35D-576D159C9C38}">
      <dsp:nvSpPr>
        <dsp:cNvPr id="0" name=""/>
        <dsp:cNvSpPr/>
      </dsp:nvSpPr>
      <dsp:spPr>
        <a:xfrm>
          <a:off x="10033754" y="2278148"/>
          <a:ext cx="998919" cy="99891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3">
              <a:tint val="40000"/>
              <a:alpha val="90000"/>
              <a:hueOff val="-10641928"/>
              <a:satOff val="89138"/>
              <a:lumOff val="485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F192F-9782-4024-A8ED-C997C10CD572}">
      <dsp:nvSpPr>
        <dsp:cNvPr id="0" name=""/>
        <dsp:cNvSpPr/>
      </dsp:nvSpPr>
      <dsp:spPr>
        <a:xfrm>
          <a:off x="1015999" y="1070223"/>
          <a:ext cx="6096000" cy="3278220"/>
        </a:xfrm>
        <a:prstGeom prst="round2DiagRect">
          <a:avLst>
            <a:gd name="adj1" fmla="val 0"/>
            <a:gd name="adj2"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754E6A-F491-4E2C-8927-25E7C077A343}">
      <dsp:nvSpPr>
        <dsp:cNvPr id="0" name=""/>
        <dsp:cNvSpPr/>
      </dsp:nvSpPr>
      <dsp:spPr>
        <a:xfrm>
          <a:off x="4063999" y="1417913"/>
          <a:ext cx="812" cy="258284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D7B86-E586-4116-ADF5-017AB13AC07A}">
      <dsp:nvSpPr>
        <dsp:cNvPr id="0" name=""/>
        <dsp:cNvSpPr/>
      </dsp:nvSpPr>
      <dsp:spPr>
        <a:xfrm>
          <a:off x="1219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Increased Security</a:t>
          </a:r>
        </a:p>
        <a:p>
          <a:pPr marL="0" lvl="0" indent="0" algn="l" defTabSz="844550">
            <a:lnSpc>
              <a:spcPct val="90000"/>
            </a:lnSpc>
            <a:spcBef>
              <a:spcPct val="0"/>
            </a:spcBef>
            <a:spcAft>
              <a:spcPct val="35000"/>
            </a:spcAft>
            <a:buNone/>
          </a:pPr>
          <a:r>
            <a:rPr lang="en-US" sz="1900" kern="1200" dirty="0"/>
            <a:t>Compliance</a:t>
          </a:r>
          <a:endParaRPr lang="en-MY" sz="1900" kern="1200" dirty="0"/>
        </a:p>
        <a:p>
          <a:pPr marL="0" lvl="0" indent="0" algn="l" defTabSz="844550">
            <a:lnSpc>
              <a:spcPct val="90000"/>
            </a:lnSpc>
            <a:spcBef>
              <a:spcPct val="0"/>
            </a:spcBef>
            <a:spcAft>
              <a:spcPct val="35000"/>
            </a:spcAft>
            <a:buNone/>
          </a:pPr>
          <a:r>
            <a:rPr lang="en-US" sz="1900" kern="1200" dirty="0"/>
            <a:t>Improve Employee Awareness</a:t>
          </a:r>
          <a:endParaRPr lang="en-MY" sz="1900" kern="1200" dirty="0"/>
        </a:p>
        <a:p>
          <a:pPr marL="0" lvl="0" indent="0" algn="l" defTabSz="844550">
            <a:lnSpc>
              <a:spcPct val="90000"/>
            </a:lnSpc>
            <a:spcBef>
              <a:spcPct val="0"/>
            </a:spcBef>
            <a:spcAft>
              <a:spcPct val="35000"/>
            </a:spcAft>
            <a:buNone/>
          </a:pPr>
          <a:r>
            <a:rPr lang="en-US" sz="1900" kern="1200" dirty="0"/>
            <a:t>Reduce Costs</a:t>
          </a:r>
          <a:endParaRPr lang="en-MY" sz="1900" kern="1200" dirty="0"/>
        </a:p>
        <a:p>
          <a:pPr marL="0" lvl="0" indent="0" algn="l" defTabSz="844550">
            <a:lnSpc>
              <a:spcPct val="90000"/>
            </a:lnSpc>
            <a:spcBef>
              <a:spcPct val="0"/>
            </a:spcBef>
            <a:spcAft>
              <a:spcPct val="35000"/>
            </a:spcAft>
            <a:buNone/>
          </a:pPr>
          <a:r>
            <a:rPr lang="en-US" sz="1900" kern="1200" dirty="0"/>
            <a:t>Better Risk Management</a:t>
          </a:r>
          <a:endParaRPr lang="en-MY" sz="1900" kern="1200" dirty="0"/>
        </a:p>
        <a:p>
          <a:pPr marL="0" lvl="0" indent="0" algn="l" defTabSz="844550">
            <a:lnSpc>
              <a:spcPct val="90000"/>
            </a:lnSpc>
            <a:spcBef>
              <a:spcPct val="0"/>
            </a:spcBef>
            <a:spcAft>
              <a:spcPct val="35000"/>
            </a:spcAft>
            <a:buNone/>
          </a:pPr>
          <a:r>
            <a:rPr lang="en-US" sz="1900" kern="1200" dirty="0"/>
            <a:t>Strong Reputation</a:t>
          </a:r>
          <a:endParaRPr lang="en-MY" sz="1900" kern="1200" dirty="0"/>
        </a:p>
      </dsp:txBody>
      <dsp:txXfrm>
        <a:off x="1219199" y="1318573"/>
        <a:ext cx="2641600" cy="2781520"/>
      </dsp:txXfrm>
    </dsp:sp>
    <dsp:sp modelId="{3687E37C-18ED-4F5A-9A4D-89CEC607FA03}">
      <dsp:nvSpPr>
        <dsp:cNvPr id="0" name=""/>
        <dsp:cNvSpPr/>
      </dsp:nvSpPr>
      <dsp:spPr>
        <a:xfrm>
          <a:off x="4267199" y="1318573"/>
          <a:ext cx="2641600" cy="27815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Resistance to Change</a:t>
          </a:r>
          <a:endParaRPr lang="en-MY" sz="1900" kern="1200" dirty="0"/>
        </a:p>
        <a:p>
          <a:pPr marL="0" lvl="0" indent="0" algn="l" defTabSz="844550">
            <a:lnSpc>
              <a:spcPct val="90000"/>
            </a:lnSpc>
            <a:spcBef>
              <a:spcPct val="0"/>
            </a:spcBef>
            <a:spcAft>
              <a:spcPct val="35000"/>
            </a:spcAft>
            <a:buNone/>
          </a:pPr>
          <a:r>
            <a:rPr lang="en-US" sz="1900" kern="1200" dirty="0"/>
            <a:t>Lack of Resources</a:t>
          </a:r>
          <a:endParaRPr lang="en-MY" sz="1900" kern="1200" dirty="0"/>
        </a:p>
        <a:p>
          <a:pPr marL="0" lvl="0" indent="0" algn="l" defTabSz="844550">
            <a:lnSpc>
              <a:spcPct val="90000"/>
            </a:lnSpc>
            <a:spcBef>
              <a:spcPct val="0"/>
            </a:spcBef>
            <a:spcAft>
              <a:spcPct val="35000"/>
            </a:spcAft>
            <a:buNone/>
          </a:pPr>
          <a:r>
            <a:rPr lang="en-US" sz="1900" kern="1200" dirty="0"/>
            <a:t>Difficulty Measuring Success</a:t>
          </a:r>
          <a:endParaRPr lang="en-MY" sz="1900" kern="1200" dirty="0"/>
        </a:p>
        <a:p>
          <a:pPr marL="0" lvl="0" indent="0" algn="l" defTabSz="844550">
            <a:lnSpc>
              <a:spcPct val="90000"/>
            </a:lnSpc>
            <a:spcBef>
              <a:spcPct val="0"/>
            </a:spcBef>
            <a:spcAft>
              <a:spcPct val="35000"/>
            </a:spcAft>
            <a:buNone/>
          </a:pPr>
          <a:r>
            <a:rPr lang="en-US" sz="1900" kern="1200" dirty="0"/>
            <a:t>Difficulty Keeping Policies Up to Date</a:t>
          </a:r>
          <a:endParaRPr lang="en-MY" sz="1900" kern="1200" dirty="0"/>
        </a:p>
        <a:p>
          <a:pPr marL="0" lvl="0" indent="0" algn="l" defTabSz="844550">
            <a:lnSpc>
              <a:spcPct val="90000"/>
            </a:lnSpc>
            <a:spcBef>
              <a:spcPct val="0"/>
            </a:spcBef>
            <a:spcAft>
              <a:spcPct val="35000"/>
            </a:spcAft>
            <a:buNone/>
          </a:pPr>
          <a:r>
            <a:rPr lang="en-US" sz="1900" kern="1200" dirty="0"/>
            <a:t>Enforcing Cyber Hygiene Policies</a:t>
          </a:r>
          <a:endParaRPr lang="en-MY" sz="1900" kern="1200" dirty="0"/>
        </a:p>
      </dsp:txBody>
      <dsp:txXfrm>
        <a:off x="4267199" y="1318573"/>
        <a:ext cx="2641600" cy="2781520"/>
      </dsp:txXfrm>
    </dsp:sp>
    <dsp:sp modelId="{61A09523-0181-4D66-932C-4F399A8E7A1C}">
      <dsp:nvSpPr>
        <dsp:cNvPr id="0" name=""/>
        <dsp:cNvSpPr/>
      </dsp:nvSpPr>
      <dsp:spPr>
        <a:xfrm rot="16200000">
          <a:off x="-1280120" y="1505953"/>
          <a:ext cx="3576240" cy="1016000"/>
        </a:xfrm>
        <a:prstGeom prst="rightArrow">
          <a:avLst>
            <a:gd name="adj1" fmla="val 49830"/>
            <a:gd name="adj2" fmla="val 6066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Benefits</a:t>
          </a:r>
          <a:endParaRPr lang="en-MY" sz="2400" kern="1200" dirty="0"/>
        </a:p>
      </dsp:txBody>
      <dsp:txXfrm>
        <a:off x="-1126567" y="1914370"/>
        <a:ext cx="3269135" cy="506272"/>
      </dsp:txXfrm>
    </dsp:sp>
    <dsp:sp modelId="{755C61F4-5B8B-49C1-B661-76A5325C3965}">
      <dsp:nvSpPr>
        <dsp:cNvPr id="0" name=""/>
        <dsp:cNvSpPr/>
      </dsp:nvSpPr>
      <dsp:spPr>
        <a:xfrm rot="5400000">
          <a:off x="5831879" y="2896713"/>
          <a:ext cx="3576240" cy="1016000"/>
        </a:xfrm>
        <a:prstGeom prst="rightArrow">
          <a:avLst>
            <a:gd name="adj1" fmla="val 49830"/>
            <a:gd name="adj2" fmla="val 60660"/>
          </a:avLst>
        </a:prstGeom>
        <a:solidFill>
          <a:schemeClr val="accent4">
            <a:tint val="50000"/>
            <a:hueOff val="9988581"/>
            <a:satOff val="-74839"/>
            <a:lumOff val="4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en-US" sz="2400" kern="1200" dirty="0"/>
            <a:t>Challenges</a:t>
          </a:r>
          <a:endParaRPr lang="en-MY" sz="2400" kern="1200" dirty="0"/>
        </a:p>
      </dsp:txBody>
      <dsp:txXfrm>
        <a:off x="5985432" y="2998025"/>
        <a:ext cx="3269135" cy="5062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EC5D2-5269-4D4B-A542-BFBDCB92238D}">
      <dsp:nvSpPr>
        <dsp:cNvPr id="0" name=""/>
        <dsp:cNvSpPr/>
      </dsp:nvSpPr>
      <dsp:spPr>
        <a:xfrm rot="10800000">
          <a:off x="2352303" y="120"/>
          <a:ext cx="8318479" cy="1028189"/>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3403" tIns="60960" rIns="113792"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t>Cybersecurity optimization initiative is a part of the cybersecurity strategy under the 5 years Digital Strategy 2022-2027 by conducting review of existing cyber security controls in place to fine-tuning cybersecurity defenses to protect the crown jewels of the Company.</a:t>
          </a:r>
          <a:endParaRPr lang="en-MY" sz="1600" kern="1200" dirty="0"/>
        </a:p>
      </dsp:txBody>
      <dsp:txXfrm rot="10800000">
        <a:off x="2609350" y="120"/>
        <a:ext cx="8061432" cy="1028189"/>
      </dsp:txXfrm>
    </dsp:sp>
    <dsp:sp modelId="{9C16C17E-60F1-46FC-9CC5-B946AA446AB3}">
      <dsp:nvSpPr>
        <dsp:cNvPr id="0" name=""/>
        <dsp:cNvSpPr/>
      </dsp:nvSpPr>
      <dsp:spPr>
        <a:xfrm>
          <a:off x="1838208" y="120"/>
          <a:ext cx="1028189" cy="102818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BBA221E-721E-412A-A17A-E1F35D0D94E7}">
      <dsp:nvSpPr>
        <dsp:cNvPr id="0" name=""/>
        <dsp:cNvSpPr/>
      </dsp:nvSpPr>
      <dsp:spPr>
        <a:xfrm rot="10800000">
          <a:off x="2352303" y="1335231"/>
          <a:ext cx="8318479" cy="1028189"/>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3403" tIns="60960" rIns="113792" bIns="60960" numCol="1" spcCol="1270" anchor="ctr" anchorCtr="0">
          <a:noAutofit/>
        </a:bodyPr>
        <a:lstStyle/>
        <a:p>
          <a:pPr marL="0" lvl="0" indent="0" algn="just" defTabSz="711200">
            <a:lnSpc>
              <a:spcPct val="90000"/>
            </a:lnSpc>
            <a:spcBef>
              <a:spcPct val="0"/>
            </a:spcBef>
            <a:spcAft>
              <a:spcPct val="35000"/>
            </a:spcAft>
            <a:buNone/>
          </a:pPr>
          <a:r>
            <a:rPr lang="en-MY" sz="1600" b="0" i="0" kern="1200" dirty="0"/>
            <a:t>The Center for Internet Security (CIS) Top 18 Critical Security Controls is chosen as the guideline since it is by far the easiest to understand and use. </a:t>
          </a:r>
          <a:endParaRPr lang="en-MY" sz="1600" kern="1200" dirty="0"/>
        </a:p>
      </dsp:txBody>
      <dsp:txXfrm rot="10800000">
        <a:off x="2609350" y="1335231"/>
        <a:ext cx="8061432" cy="1028189"/>
      </dsp:txXfrm>
    </dsp:sp>
    <dsp:sp modelId="{9A09A16F-0A9D-495D-B058-155E298E2FD0}">
      <dsp:nvSpPr>
        <dsp:cNvPr id="0" name=""/>
        <dsp:cNvSpPr/>
      </dsp:nvSpPr>
      <dsp:spPr>
        <a:xfrm>
          <a:off x="1838208" y="1335231"/>
          <a:ext cx="1028189" cy="102818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EEBA341-A2A0-4839-BB0C-1A8BFF5674C0}">
      <dsp:nvSpPr>
        <dsp:cNvPr id="0" name=""/>
        <dsp:cNvSpPr/>
      </dsp:nvSpPr>
      <dsp:spPr>
        <a:xfrm rot="10800000">
          <a:off x="2352303" y="2670343"/>
          <a:ext cx="8318479" cy="1408044"/>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3403" tIns="60960" rIns="113792" bIns="60960" numCol="1" spcCol="1270" anchor="ctr" anchorCtr="0">
          <a:noAutofit/>
        </a:bodyPr>
        <a:lstStyle/>
        <a:p>
          <a:pPr marL="0" lvl="0" indent="0" algn="just" defTabSz="711200">
            <a:lnSpc>
              <a:spcPct val="90000"/>
            </a:lnSpc>
            <a:spcBef>
              <a:spcPct val="0"/>
            </a:spcBef>
            <a:spcAft>
              <a:spcPct val="35000"/>
            </a:spcAft>
            <a:buNone/>
          </a:pPr>
          <a:r>
            <a:rPr lang="en-MY" sz="1600" b="0" i="0" kern="1200" dirty="0"/>
            <a:t>CIS created 3 Implementation Groups (IG1-IG3) to simplify and prioritize the process of effectively implementing the CIS Controls. IG1 is an essential cyber hygiene </a:t>
          </a:r>
          <a:r>
            <a:rPr lang="en-US" sz="1600" b="0" i="0" kern="1200" dirty="0"/>
            <a:t>and represents an emerging minimum standard of information security for all enterprises. In most cases, an IG1 enterprise is typically small to medium-sized with limited IT and cybersecurity expertise to dedicate towards protecting IT assets and personnel. </a:t>
          </a:r>
          <a:endParaRPr lang="en-MY" sz="1600" kern="1200" dirty="0"/>
        </a:p>
      </dsp:txBody>
      <dsp:txXfrm rot="10800000">
        <a:off x="2704314" y="2670343"/>
        <a:ext cx="7966468" cy="1408044"/>
      </dsp:txXfrm>
    </dsp:sp>
    <dsp:sp modelId="{7248ECD8-0955-4938-8B9B-5DE003AD353B}">
      <dsp:nvSpPr>
        <dsp:cNvPr id="0" name=""/>
        <dsp:cNvSpPr/>
      </dsp:nvSpPr>
      <dsp:spPr>
        <a:xfrm>
          <a:off x="1838208" y="2860271"/>
          <a:ext cx="1028189" cy="102818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BD1DF0F-DC3B-42A7-BC07-EFFD1B0AFC2F}">
      <dsp:nvSpPr>
        <dsp:cNvPr id="0" name=""/>
        <dsp:cNvSpPr/>
      </dsp:nvSpPr>
      <dsp:spPr>
        <a:xfrm rot="10800000">
          <a:off x="2352303" y="4385310"/>
          <a:ext cx="8318479" cy="1028189"/>
        </a:xfrm>
        <a:prstGeom prst="homePlat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3403"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b="0" i="0" kern="1200" dirty="0"/>
            <a:t>IG1 is the on-ramp to the CIS Controls and consists of a foundational set of 56 cyber defense safeguards. The Safeguards (SG) included in IG1 are what every enterprise should apply to defend against the most common attacks. </a:t>
          </a:r>
          <a:endParaRPr lang="en-MY" sz="1600" kern="1200" dirty="0"/>
        </a:p>
      </dsp:txBody>
      <dsp:txXfrm rot="10800000">
        <a:off x="2609350" y="4385310"/>
        <a:ext cx="8061432" cy="1028189"/>
      </dsp:txXfrm>
    </dsp:sp>
    <dsp:sp modelId="{82DA9DEC-86FC-4D5F-82B9-12679447B911}">
      <dsp:nvSpPr>
        <dsp:cNvPr id="0" name=""/>
        <dsp:cNvSpPr/>
      </dsp:nvSpPr>
      <dsp:spPr>
        <a:xfrm>
          <a:off x="1838208" y="4385310"/>
          <a:ext cx="1028189" cy="102818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D56B2-0DD1-4185-9F8B-5977DF330BA7}">
      <dsp:nvSpPr>
        <dsp:cNvPr id="0" name=""/>
        <dsp:cNvSpPr/>
      </dsp:nvSpPr>
      <dsp:spPr>
        <a:xfrm>
          <a:off x="72295" y="6255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AAC1C0-4E79-48CD-B9D9-7E97834E81D3}">
      <dsp:nvSpPr>
        <dsp:cNvPr id="0" name=""/>
        <dsp:cNvSpPr/>
      </dsp:nvSpPr>
      <dsp:spPr>
        <a:xfrm>
          <a:off x="199303" y="189567"/>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B2E2F-6936-41EB-8006-6218E703AC6C}">
      <dsp:nvSpPr>
        <dsp:cNvPr id="0" name=""/>
        <dsp:cNvSpPr/>
      </dsp:nvSpPr>
      <dsp:spPr>
        <a:xfrm>
          <a:off x="806695" y="6255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002060"/>
              </a:solidFill>
            </a:rPr>
            <a:t>01-Inventory &amp; Control of Enterprise Assets</a:t>
          </a:r>
        </a:p>
      </dsp:txBody>
      <dsp:txXfrm>
        <a:off x="806695" y="62559"/>
        <a:ext cx="1425599" cy="604800"/>
      </dsp:txXfrm>
    </dsp:sp>
    <dsp:sp modelId="{8332632B-57B2-44D8-9FC5-9C848A8D2371}">
      <dsp:nvSpPr>
        <dsp:cNvPr id="0" name=""/>
        <dsp:cNvSpPr/>
      </dsp:nvSpPr>
      <dsp:spPr>
        <a:xfrm>
          <a:off x="2480695" y="6255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9D63B-F398-4393-BE7F-586295CE2C0C}">
      <dsp:nvSpPr>
        <dsp:cNvPr id="0" name=""/>
        <dsp:cNvSpPr/>
      </dsp:nvSpPr>
      <dsp:spPr>
        <a:xfrm>
          <a:off x="2607703" y="189567"/>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7C865-8D08-4D4A-853A-1652085004FB}">
      <dsp:nvSpPr>
        <dsp:cNvPr id="0" name=""/>
        <dsp:cNvSpPr/>
      </dsp:nvSpPr>
      <dsp:spPr>
        <a:xfrm>
          <a:off x="3215095" y="6255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002060"/>
              </a:solidFill>
            </a:rPr>
            <a:t>02-Inventory and Control of Software Assets</a:t>
          </a:r>
        </a:p>
      </dsp:txBody>
      <dsp:txXfrm>
        <a:off x="3215095" y="62559"/>
        <a:ext cx="1425599" cy="604800"/>
      </dsp:txXfrm>
    </dsp:sp>
    <dsp:sp modelId="{EE7D9CD1-BF89-483E-BECD-B2CAE4ACCA66}">
      <dsp:nvSpPr>
        <dsp:cNvPr id="0" name=""/>
        <dsp:cNvSpPr/>
      </dsp:nvSpPr>
      <dsp:spPr>
        <a:xfrm>
          <a:off x="4889096" y="6255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20E95-D917-4558-B24F-28741C21868F}">
      <dsp:nvSpPr>
        <dsp:cNvPr id="0" name=""/>
        <dsp:cNvSpPr/>
      </dsp:nvSpPr>
      <dsp:spPr>
        <a:xfrm>
          <a:off x="5016103" y="189567"/>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F93C6-7E86-4AD1-92CE-0B44B9D4D6F9}">
      <dsp:nvSpPr>
        <dsp:cNvPr id="0" name=""/>
        <dsp:cNvSpPr/>
      </dsp:nvSpPr>
      <dsp:spPr>
        <a:xfrm>
          <a:off x="5623496" y="6255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MY" sz="1600" b="1" kern="1200" dirty="0"/>
            <a:t>03-Data Protection</a:t>
          </a:r>
          <a:endParaRPr lang="en-US" sz="1600" b="1" kern="1200" dirty="0"/>
        </a:p>
      </dsp:txBody>
      <dsp:txXfrm>
        <a:off x="5623496" y="62559"/>
        <a:ext cx="1425599" cy="604800"/>
      </dsp:txXfrm>
    </dsp:sp>
    <dsp:sp modelId="{04217546-9373-4066-B43D-1DDCC9687302}">
      <dsp:nvSpPr>
        <dsp:cNvPr id="0" name=""/>
        <dsp:cNvSpPr/>
      </dsp:nvSpPr>
      <dsp:spPr>
        <a:xfrm>
          <a:off x="7297496" y="6255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4A8F5-4FDE-4C49-8ED0-5574CBC3AD51}">
      <dsp:nvSpPr>
        <dsp:cNvPr id="0" name=""/>
        <dsp:cNvSpPr/>
      </dsp:nvSpPr>
      <dsp:spPr>
        <a:xfrm>
          <a:off x="7424504" y="189567"/>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B2F95C-1A36-4BAD-8732-4BEC0AB13D70}">
      <dsp:nvSpPr>
        <dsp:cNvPr id="0" name=""/>
        <dsp:cNvSpPr/>
      </dsp:nvSpPr>
      <dsp:spPr>
        <a:xfrm>
          <a:off x="8031896" y="6255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04-Secure Configuration of Enterprise Assets &amp; Software </a:t>
          </a:r>
        </a:p>
      </dsp:txBody>
      <dsp:txXfrm>
        <a:off x="8031896" y="62559"/>
        <a:ext cx="1425599" cy="604800"/>
      </dsp:txXfrm>
    </dsp:sp>
    <dsp:sp modelId="{8AB52558-10CA-44F6-985F-EAB215F22C1F}">
      <dsp:nvSpPr>
        <dsp:cNvPr id="0" name=""/>
        <dsp:cNvSpPr/>
      </dsp:nvSpPr>
      <dsp:spPr>
        <a:xfrm>
          <a:off x="9705896" y="6255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157B2-C0C1-4DB9-8E87-BBD2D3902834}">
      <dsp:nvSpPr>
        <dsp:cNvPr id="0" name=""/>
        <dsp:cNvSpPr/>
      </dsp:nvSpPr>
      <dsp:spPr>
        <a:xfrm>
          <a:off x="9832904" y="189567"/>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20044-CDE8-4580-8F8E-C8F9277097AC}">
      <dsp:nvSpPr>
        <dsp:cNvPr id="0" name=""/>
        <dsp:cNvSpPr/>
      </dsp:nvSpPr>
      <dsp:spPr>
        <a:xfrm>
          <a:off x="10440296" y="6255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05-Account</a:t>
          </a:r>
          <a:r>
            <a:rPr lang="en-US" sz="1400" b="1" kern="1200" dirty="0"/>
            <a:t> Management</a:t>
          </a:r>
        </a:p>
      </dsp:txBody>
      <dsp:txXfrm>
        <a:off x="10440296" y="62559"/>
        <a:ext cx="1425599" cy="604800"/>
      </dsp:txXfrm>
    </dsp:sp>
    <dsp:sp modelId="{F18BF112-E243-4A7F-9548-51A4F5F4F503}">
      <dsp:nvSpPr>
        <dsp:cNvPr id="0" name=""/>
        <dsp:cNvSpPr/>
      </dsp:nvSpPr>
      <dsp:spPr>
        <a:xfrm>
          <a:off x="72295" y="1550082"/>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12CB4-2F26-445A-9FB3-4905579E5D61}">
      <dsp:nvSpPr>
        <dsp:cNvPr id="0" name=""/>
        <dsp:cNvSpPr/>
      </dsp:nvSpPr>
      <dsp:spPr>
        <a:xfrm>
          <a:off x="199303" y="1677090"/>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8DE19-3996-4D13-9F62-9CF491961845}">
      <dsp:nvSpPr>
        <dsp:cNvPr id="0" name=""/>
        <dsp:cNvSpPr/>
      </dsp:nvSpPr>
      <dsp:spPr>
        <a:xfrm>
          <a:off x="806695" y="155008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MY" sz="1600" b="1" kern="1200" dirty="0"/>
            <a:t>06 –Access Control Management</a:t>
          </a:r>
          <a:endParaRPr lang="en-US" sz="1600" b="1" kern="1200" dirty="0"/>
        </a:p>
      </dsp:txBody>
      <dsp:txXfrm>
        <a:off x="806695" y="1550082"/>
        <a:ext cx="1425599" cy="604800"/>
      </dsp:txXfrm>
    </dsp:sp>
    <dsp:sp modelId="{514B2B67-B5C9-4387-8C8D-0B56605D6AD9}">
      <dsp:nvSpPr>
        <dsp:cNvPr id="0" name=""/>
        <dsp:cNvSpPr/>
      </dsp:nvSpPr>
      <dsp:spPr>
        <a:xfrm>
          <a:off x="2480695" y="1550082"/>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4D2AF-3F49-4619-AB02-72ACF2750C40}">
      <dsp:nvSpPr>
        <dsp:cNvPr id="0" name=""/>
        <dsp:cNvSpPr/>
      </dsp:nvSpPr>
      <dsp:spPr>
        <a:xfrm>
          <a:off x="2607703" y="1677090"/>
          <a:ext cx="350784" cy="350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3BDD3-3D4C-442A-9BAC-87672D35A07C}">
      <dsp:nvSpPr>
        <dsp:cNvPr id="0" name=""/>
        <dsp:cNvSpPr/>
      </dsp:nvSpPr>
      <dsp:spPr>
        <a:xfrm>
          <a:off x="3215095" y="155008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MY" sz="1600" b="1" kern="1200" dirty="0">
              <a:solidFill>
                <a:srgbClr val="002060"/>
              </a:solidFill>
            </a:rPr>
            <a:t>07-Continuous Vulnerability Management</a:t>
          </a:r>
          <a:endParaRPr lang="en-US" sz="1600" b="1" kern="1200" dirty="0">
            <a:solidFill>
              <a:srgbClr val="002060"/>
            </a:solidFill>
          </a:endParaRPr>
        </a:p>
      </dsp:txBody>
      <dsp:txXfrm>
        <a:off x="3215095" y="1550082"/>
        <a:ext cx="1425599" cy="604800"/>
      </dsp:txXfrm>
    </dsp:sp>
    <dsp:sp modelId="{48994695-9047-4738-B8FB-D7DA383FF77F}">
      <dsp:nvSpPr>
        <dsp:cNvPr id="0" name=""/>
        <dsp:cNvSpPr/>
      </dsp:nvSpPr>
      <dsp:spPr>
        <a:xfrm>
          <a:off x="4889096" y="1550082"/>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BCAF4-90C0-4B3B-9858-8B80DDED231A}">
      <dsp:nvSpPr>
        <dsp:cNvPr id="0" name=""/>
        <dsp:cNvSpPr/>
      </dsp:nvSpPr>
      <dsp:spPr>
        <a:xfrm>
          <a:off x="5016103" y="1677090"/>
          <a:ext cx="350784" cy="35078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69563-AE81-4703-826F-5C2319442458}">
      <dsp:nvSpPr>
        <dsp:cNvPr id="0" name=""/>
        <dsp:cNvSpPr/>
      </dsp:nvSpPr>
      <dsp:spPr>
        <a:xfrm>
          <a:off x="5623496" y="155008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MY" sz="1600" b="1" kern="1200" dirty="0"/>
            <a:t>08-Audit Log Management</a:t>
          </a:r>
          <a:endParaRPr lang="en-US" sz="1600" b="1" kern="1200" dirty="0"/>
        </a:p>
      </dsp:txBody>
      <dsp:txXfrm>
        <a:off x="5623496" y="1550082"/>
        <a:ext cx="1425599" cy="604800"/>
      </dsp:txXfrm>
    </dsp:sp>
    <dsp:sp modelId="{312DD710-BB21-4BA3-9892-022AD8A29130}">
      <dsp:nvSpPr>
        <dsp:cNvPr id="0" name=""/>
        <dsp:cNvSpPr/>
      </dsp:nvSpPr>
      <dsp:spPr>
        <a:xfrm>
          <a:off x="7297496" y="1550082"/>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25D60-BF5C-48C0-AC56-136C9455A572}">
      <dsp:nvSpPr>
        <dsp:cNvPr id="0" name=""/>
        <dsp:cNvSpPr/>
      </dsp:nvSpPr>
      <dsp:spPr>
        <a:xfrm>
          <a:off x="7424504" y="1677090"/>
          <a:ext cx="350784" cy="35078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850355-13FC-480A-961F-073FF1B96EA5}">
      <dsp:nvSpPr>
        <dsp:cNvPr id="0" name=""/>
        <dsp:cNvSpPr/>
      </dsp:nvSpPr>
      <dsp:spPr>
        <a:xfrm>
          <a:off x="8031896" y="155008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MY" sz="1600" b="1" kern="1200" dirty="0"/>
            <a:t>09-Email and Web Browser Protections</a:t>
          </a:r>
          <a:endParaRPr lang="en-US" sz="1600" b="1" kern="1200" dirty="0"/>
        </a:p>
      </dsp:txBody>
      <dsp:txXfrm>
        <a:off x="8031896" y="1550082"/>
        <a:ext cx="1425599" cy="604800"/>
      </dsp:txXfrm>
    </dsp:sp>
    <dsp:sp modelId="{9DA43DF6-DD57-4E28-891F-761DB9639619}">
      <dsp:nvSpPr>
        <dsp:cNvPr id="0" name=""/>
        <dsp:cNvSpPr/>
      </dsp:nvSpPr>
      <dsp:spPr>
        <a:xfrm>
          <a:off x="9705896" y="1550082"/>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43FFD-312D-4F03-ABF7-AF009CE6EB58}">
      <dsp:nvSpPr>
        <dsp:cNvPr id="0" name=""/>
        <dsp:cNvSpPr/>
      </dsp:nvSpPr>
      <dsp:spPr>
        <a:xfrm>
          <a:off x="9832904" y="1677090"/>
          <a:ext cx="350784" cy="350784"/>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3FE97F-0D9B-4795-AD2C-C6430C635C56}">
      <dsp:nvSpPr>
        <dsp:cNvPr id="0" name=""/>
        <dsp:cNvSpPr/>
      </dsp:nvSpPr>
      <dsp:spPr>
        <a:xfrm>
          <a:off x="10440296" y="155008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10-Malware Defenses</a:t>
          </a:r>
        </a:p>
      </dsp:txBody>
      <dsp:txXfrm>
        <a:off x="10440296" y="1550082"/>
        <a:ext cx="1425599" cy="604800"/>
      </dsp:txXfrm>
    </dsp:sp>
    <dsp:sp modelId="{E0927770-B8C2-4B94-85DF-5DDF18CA27CD}">
      <dsp:nvSpPr>
        <dsp:cNvPr id="0" name=""/>
        <dsp:cNvSpPr/>
      </dsp:nvSpPr>
      <dsp:spPr>
        <a:xfrm>
          <a:off x="72295" y="3037606"/>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ED7E5-3C10-4DFB-994B-A1C86F52CDEE}">
      <dsp:nvSpPr>
        <dsp:cNvPr id="0" name=""/>
        <dsp:cNvSpPr/>
      </dsp:nvSpPr>
      <dsp:spPr>
        <a:xfrm>
          <a:off x="199303" y="3164614"/>
          <a:ext cx="350784" cy="350784"/>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4D783-F788-4B6E-8843-3244EE240F1F}">
      <dsp:nvSpPr>
        <dsp:cNvPr id="0" name=""/>
        <dsp:cNvSpPr/>
      </dsp:nvSpPr>
      <dsp:spPr>
        <a:xfrm>
          <a:off x="806695" y="303760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11-Data Recovery</a:t>
          </a:r>
        </a:p>
      </dsp:txBody>
      <dsp:txXfrm>
        <a:off x="806695" y="3037606"/>
        <a:ext cx="1425599" cy="604800"/>
      </dsp:txXfrm>
    </dsp:sp>
    <dsp:sp modelId="{C9CFEFB9-F237-428E-B4B5-C1FF0E68EC33}">
      <dsp:nvSpPr>
        <dsp:cNvPr id="0" name=""/>
        <dsp:cNvSpPr/>
      </dsp:nvSpPr>
      <dsp:spPr>
        <a:xfrm>
          <a:off x="2480695" y="3037606"/>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ABA83D-492A-4457-8595-C55459EA3A56}">
      <dsp:nvSpPr>
        <dsp:cNvPr id="0" name=""/>
        <dsp:cNvSpPr/>
      </dsp:nvSpPr>
      <dsp:spPr>
        <a:xfrm>
          <a:off x="2607703" y="3164614"/>
          <a:ext cx="350784" cy="350784"/>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665FF-0BAA-42F5-876C-4DDEE999DF7D}">
      <dsp:nvSpPr>
        <dsp:cNvPr id="0" name=""/>
        <dsp:cNvSpPr/>
      </dsp:nvSpPr>
      <dsp:spPr>
        <a:xfrm>
          <a:off x="3215095" y="303760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12 –Network Infrastructure Management</a:t>
          </a:r>
        </a:p>
      </dsp:txBody>
      <dsp:txXfrm>
        <a:off x="3215095" y="3037606"/>
        <a:ext cx="1425599" cy="604800"/>
      </dsp:txXfrm>
    </dsp:sp>
    <dsp:sp modelId="{475F86DB-0EB0-4D81-85D5-CC6048259A9C}">
      <dsp:nvSpPr>
        <dsp:cNvPr id="0" name=""/>
        <dsp:cNvSpPr/>
      </dsp:nvSpPr>
      <dsp:spPr>
        <a:xfrm>
          <a:off x="4889096" y="3037606"/>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E9BCD-9D43-4557-8362-497834BDD412}">
      <dsp:nvSpPr>
        <dsp:cNvPr id="0" name=""/>
        <dsp:cNvSpPr/>
      </dsp:nvSpPr>
      <dsp:spPr>
        <a:xfrm>
          <a:off x="5016103" y="3164614"/>
          <a:ext cx="350784" cy="350784"/>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2D956-D975-41C7-BB1B-4A131DF30A3B}">
      <dsp:nvSpPr>
        <dsp:cNvPr id="0" name=""/>
        <dsp:cNvSpPr/>
      </dsp:nvSpPr>
      <dsp:spPr>
        <a:xfrm>
          <a:off x="5623496" y="3078381"/>
          <a:ext cx="1425599" cy="52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FF0000"/>
              </a:solidFill>
            </a:rPr>
            <a:t>13-Network Monitoring and Defense</a:t>
          </a:r>
        </a:p>
      </dsp:txBody>
      <dsp:txXfrm>
        <a:off x="5623496" y="3078381"/>
        <a:ext cx="1425599" cy="523248"/>
      </dsp:txXfrm>
    </dsp:sp>
    <dsp:sp modelId="{2F022A6C-9553-4372-B4FB-76B6DF09FC6C}">
      <dsp:nvSpPr>
        <dsp:cNvPr id="0" name=""/>
        <dsp:cNvSpPr/>
      </dsp:nvSpPr>
      <dsp:spPr>
        <a:xfrm>
          <a:off x="7297496" y="3037606"/>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B268E3-16B5-4D07-A6CA-A73A26C86358}">
      <dsp:nvSpPr>
        <dsp:cNvPr id="0" name=""/>
        <dsp:cNvSpPr/>
      </dsp:nvSpPr>
      <dsp:spPr>
        <a:xfrm>
          <a:off x="7424504" y="3164614"/>
          <a:ext cx="350784" cy="350784"/>
        </a:xfrm>
        <a:prstGeom prst="rect">
          <a:avLst/>
        </a:prstGeom>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9E75C-8D3F-4823-81B2-BB5A3D2B9383}">
      <dsp:nvSpPr>
        <dsp:cNvPr id="0" name=""/>
        <dsp:cNvSpPr/>
      </dsp:nvSpPr>
      <dsp:spPr>
        <a:xfrm>
          <a:off x="8031896" y="303760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002060"/>
              </a:solidFill>
            </a:rPr>
            <a:t>14-Security Awareness and Skills Training</a:t>
          </a:r>
        </a:p>
      </dsp:txBody>
      <dsp:txXfrm>
        <a:off x="8031896" y="3037606"/>
        <a:ext cx="1425599" cy="604800"/>
      </dsp:txXfrm>
    </dsp:sp>
    <dsp:sp modelId="{4F1E6F56-DDDC-43F0-BC10-07A5D24C06FF}">
      <dsp:nvSpPr>
        <dsp:cNvPr id="0" name=""/>
        <dsp:cNvSpPr/>
      </dsp:nvSpPr>
      <dsp:spPr>
        <a:xfrm>
          <a:off x="9705896" y="3037606"/>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8586F-F6BD-4B9C-BB3F-E47C832D38DF}">
      <dsp:nvSpPr>
        <dsp:cNvPr id="0" name=""/>
        <dsp:cNvSpPr/>
      </dsp:nvSpPr>
      <dsp:spPr>
        <a:xfrm>
          <a:off x="9832904" y="3164614"/>
          <a:ext cx="350784" cy="350784"/>
        </a:xfrm>
        <a:prstGeom prst="rect">
          <a:avLst/>
        </a:prstGeom>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26898-B300-411D-88FC-CD4FFB918D81}">
      <dsp:nvSpPr>
        <dsp:cNvPr id="0" name=""/>
        <dsp:cNvSpPr/>
      </dsp:nvSpPr>
      <dsp:spPr>
        <a:xfrm>
          <a:off x="10440296" y="303760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15-Service Provider Management</a:t>
          </a:r>
        </a:p>
      </dsp:txBody>
      <dsp:txXfrm>
        <a:off x="10440296" y="3037606"/>
        <a:ext cx="1425599" cy="604800"/>
      </dsp:txXfrm>
    </dsp:sp>
    <dsp:sp modelId="{F866D1EE-4DF0-4F6D-B880-79D3C729B6F2}">
      <dsp:nvSpPr>
        <dsp:cNvPr id="0" name=""/>
        <dsp:cNvSpPr/>
      </dsp:nvSpPr>
      <dsp:spPr>
        <a:xfrm>
          <a:off x="72295" y="452512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44731-B302-4D85-90FD-16711108DA26}">
      <dsp:nvSpPr>
        <dsp:cNvPr id="0" name=""/>
        <dsp:cNvSpPr/>
      </dsp:nvSpPr>
      <dsp:spPr>
        <a:xfrm>
          <a:off x="199303" y="4652137"/>
          <a:ext cx="350784" cy="350784"/>
        </a:xfrm>
        <a:prstGeom prst="rect">
          <a:avLst/>
        </a:prstGeom>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394D4-630C-4F0B-8265-570597299B74}">
      <dsp:nvSpPr>
        <dsp:cNvPr id="0" name=""/>
        <dsp:cNvSpPr/>
      </dsp:nvSpPr>
      <dsp:spPr>
        <a:xfrm>
          <a:off x="806695" y="452512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FF0000"/>
              </a:solidFill>
            </a:rPr>
            <a:t>16-Application Software Security</a:t>
          </a:r>
        </a:p>
      </dsp:txBody>
      <dsp:txXfrm>
        <a:off x="806695" y="4525129"/>
        <a:ext cx="1425599" cy="604800"/>
      </dsp:txXfrm>
    </dsp:sp>
    <dsp:sp modelId="{5322C246-6163-4F31-BE9C-D18ACBE33BF2}">
      <dsp:nvSpPr>
        <dsp:cNvPr id="0" name=""/>
        <dsp:cNvSpPr/>
      </dsp:nvSpPr>
      <dsp:spPr>
        <a:xfrm>
          <a:off x="2480695" y="452512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6F23C-E498-4017-B9BF-602C3B046226}">
      <dsp:nvSpPr>
        <dsp:cNvPr id="0" name=""/>
        <dsp:cNvSpPr/>
      </dsp:nvSpPr>
      <dsp:spPr>
        <a:xfrm>
          <a:off x="2607703" y="4652137"/>
          <a:ext cx="350784" cy="350784"/>
        </a:xfrm>
        <a:prstGeom prst="rect">
          <a:avLst/>
        </a:prstGeom>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8AA2F-EDC6-4696-8C20-F7DAA5D7FAD5}">
      <dsp:nvSpPr>
        <dsp:cNvPr id="0" name=""/>
        <dsp:cNvSpPr/>
      </dsp:nvSpPr>
      <dsp:spPr>
        <a:xfrm>
          <a:off x="3215095" y="452512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002060"/>
              </a:solidFill>
            </a:rPr>
            <a:t>17-Incident Response Management</a:t>
          </a:r>
        </a:p>
      </dsp:txBody>
      <dsp:txXfrm>
        <a:off x="3215095" y="4525129"/>
        <a:ext cx="1425599" cy="604800"/>
      </dsp:txXfrm>
    </dsp:sp>
    <dsp:sp modelId="{56D8D7BB-9402-41AA-B257-8B60DD64D711}">
      <dsp:nvSpPr>
        <dsp:cNvPr id="0" name=""/>
        <dsp:cNvSpPr/>
      </dsp:nvSpPr>
      <dsp:spPr>
        <a:xfrm>
          <a:off x="4889096" y="4525129"/>
          <a:ext cx="604800" cy="6048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9BC62D-1C6A-4F85-86E3-8CE93921122F}">
      <dsp:nvSpPr>
        <dsp:cNvPr id="0" name=""/>
        <dsp:cNvSpPr/>
      </dsp:nvSpPr>
      <dsp:spPr>
        <a:xfrm>
          <a:off x="5016103" y="4652137"/>
          <a:ext cx="350784" cy="350784"/>
        </a:xfrm>
        <a:prstGeom prst="rect">
          <a:avLst/>
        </a:prstGeom>
        <a:blipFill>
          <a:blip xmlns:r="http://schemas.openxmlformats.org/officeDocument/2006/relationships"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5C308-18DD-435A-BC09-F5EC4D5B9EEE}">
      <dsp:nvSpPr>
        <dsp:cNvPr id="0" name=""/>
        <dsp:cNvSpPr/>
      </dsp:nvSpPr>
      <dsp:spPr>
        <a:xfrm>
          <a:off x="5623496" y="452512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rgbClr val="FF0000"/>
              </a:solidFill>
            </a:rPr>
            <a:t>18-Penetration Testing</a:t>
          </a:r>
        </a:p>
      </dsp:txBody>
      <dsp:txXfrm>
        <a:off x="5623496" y="4525129"/>
        <a:ext cx="1425599" cy="60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63970-86E6-4960-B660-E5820BB65BF0}">
      <dsp:nvSpPr>
        <dsp:cNvPr id="0" name=""/>
        <dsp:cNvSpPr/>
      </dsp:nvSpPr>
      <dsp:spPr>
        <a:xfrm rot="16200000">
          <a:off x="-1555180" y="2326113"/>
          <a:ext cx="3537146" cy="366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3628" bIns="0" numCol="1" spcCol="1270" anchor="t" anchorCtr="0">
          <a:noAutofit/>
        </a:bodyPr>
        <a:lstStyle/>
        <a:p>
          <a:pPr marL="0" lvl="0" indent="0" algn="r" defTabSz="1200150">
            <a:lnSpc>
              <a:spcPct val="90000"/>
            </a:lnSpc>
            <a:spcBef>
              <a:spcPct val="0"/>
            </a:spcBef>
            <a:spcAft>
              <a:spcPct val="35000"/>
            </a:spcAft>
            <a:buNone/>
          </a:pPr>
          <a:r>
            <a:rPr lang="en-US" sz="2700" kern="1200" dirty="0"/>
            <a:t>Enterprise Asset</a:t>
          </a:r>
          <a:endParaRPr lang="en-MY" sz="2700" kern="1200" dirty="0"/>
        </a:p>
      </dsp:txBody>
      <dsp:txXfrm>
        <a:off x="-1555180" y="2326113"/>
        <a:ext cx="3537146" cy="366948"/>
      </dsp:txXfrm>
    </dsp:sp>
    <dsp:sp modelId="{28624D54-6A8F-40A7-A8BC-D9E40DF3A95D}">
      <dsp:nvSpPr>
        <dsp:cNvPr id="0" name=""/>
        <dsp:cNvSpPr/>
      </dsp:nvSpPr>
      <dsp:spPr>
        <a:xfrm>
          <a:off x="396866" y="741014"/>
          <a:ext cx="1828768" cy="353714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323628"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SG1: </a:t>
          </a:r>
          <a:r>
            <a:rPr lang="en-US" sz="1400" kern="1200" dirty="0"/>
            <a:t>Establish and maintain a comprehensive enterprise asset inventory</a:t>
          </a:r>
          <a:endParaRPr lang="en-MY" sz="1400" kern="1200" dirty="0"/>
        </a:p>
        <a:p>
          <a:pPr marL="114300" lvl="1" indent="-114300" algn="l" defTabSz="622300">
            <a:lnSpc>
              <a:spcPct val="90000"/>
            </a:lnSpc>
            <a:spcBef>
              <a:spcPct val="0"/>
            </a:spcBef>
            <a:spcAft>
              <a:spcPct val="15000"/>
            </a:spcAft>
            <a:buChar char="•"/>
          </a:pPr>
          <a:endParaRPr lang="en-MY" sz="1400" kern="1200" dirty="0"/>
        </a:p>
        <a:p>
          <a:pPr marL="114300" lvl="1" indent="-114300" algn="l" defTabSz="622300">
            <a:lnSpc>
              <a:spcPct val="90000"/>
            </a:lnSpc>
            <a:spcBef>
              <a:spcPct val="0"/>
            </a:spcBef>
            <a:spcAft>
              <a:spcPct val="15000"/>
            </a:spcAft>
            <a:buChar char="•"/>
          </a:pPr>
          <a:r>
            <a:rPr lang="en-US" sz="1400" b="1" kern="1200" dirty="0"/>
            <a:t>SG2</a:t>
          </a:r>
          <a:r>
            <a:rPr lang="en-US" sz="1400" kern="1200" dirty="0"/>
            <a:t>: Address unauthorized assets</a:t>
          </a:r>
          <a:endParaRPr lang="en-MY" sz="1400" kern="1200" dirty="0"/>
        </a:p>
      </dsp:txBody>
      <dsp:txXfrm>
        <a:off x="396866" y="741014"/>
        <a:ext cx="1828768" cy="3537146"/>
      </dsp:txXfrm>
    </dsp:sp>
    <dsp:sp modelId="{B498F31C-95AA-42A9-B46F-DF0570AE4EBD}">
      <dsp:nvSpPr>
        <dsp:cNvPr id="0" name=""/>
        <dsp:cNvSpPr/>
      </dsp:nvSpPr>
      <dsp:spPr>
        <a:xfrm>
          <a:off x="29918" y="256642"/>
          <a:ext cx="733896" cy="73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2B4B4F2B-77CA-46EB-9191-96291144DC4A}">
      <dsp:nvSpPr>
        <dsp:cNvPr id="0" name=""/>
        <dsp:cNvSpPr/>
      </dsp:nvSpPr>
      <dsp:spPr>
        <a:xfrm rot="16200000">
          <a:off x="1090449" y="2326113"/>
          <a:ext cx="3537146" cy="366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3628" bIns="0" numCol="1" spcCol="1270" anchor="t" anchorCtr="0">
          <a:noAutofit/>
        </a:bodyPr>
        <a:lstStyle/>
        <a:p>
          <a:pPr marL="0" lvl="0" indent="0" algn="r" defTabSz="1200150">
            <a:lnSpc>
              <a:spcPct val="90000"/>
            </a:lnSpc>
            <a:spcBef>
              <a:spcPct val="0"/>
            </a:spcBef>
            <a:spcAft>
              <a:spcPct val="35000"/>
            </a:spcAft>
            <a:buNone/>
          </a:pPr>
          <a:r>
            <a:rPr lang="en-US" sz="2700" kern="1200" dirty="0"/>
            <a:t>Software Asset</a:t>
          </a:r>
          <a:endParaRPr lang="en-MY" sz="2700" kern="1200" dirty="0"/>
        </a:p>
      </dsp:txBody>
      <dsp:txXfrm>
        <a:off x="1090449" y="2326113"/>
        <a:ext cx="3537146" cy="366948"/>
      </dsp:txXfrm>
    </dsp:sp>
    <dsp:sp modelId="{95CE03CA-C046-4087-90AB-5AF5657611C2}">
      <dsp:nvSpPr>
        <dsp:cNvPr id="0" name=""/>
        <dsp:cNvSpPr/>
      </dsp:nvSpPr>
      <dsp:spPr>
        <a:xfrm>
          <a:off x="3042496" y="741014"/>
          <a:ext cx="1828768" cy="3537146"/>
        </a:xfrm>
        <a:prstGeom prst="rect">
          <a:avLst/>
        </a:prstGeom>
        <a:solidFill>
          <a:schemeClr val="accent4">
            <a:hueOff val="9128156"/>
            <a:satOff val="0"/>
            <a:lumOff val="-298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323628"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SG1: </a:t>
          </a:r>
          <a:r>
            <a:rPr lang="en-US" sz="1400" kern="1200" dirty="0"/>
            <a:t>Establish and maintain an up to-date software inventory</a:t>
          </a:r>
          <a:endParaRPr lang="en-MY" sz="1400" kern="1200" dirty="0"/>
        </a:p>
        <a:p>
          <a:pPr marL="114300" lvl="1" indent="-114300" algn="l" defTabSz="622300">
            <a:lnSpc>
              <a:spcPct val="90000"/>
            </a:lnSpc>
            <a:spcBef>
              <a:spcPct val="0"/>
            </a:spcBef>
            <a:spcAft>
              <a:spcPct val="15000"/>
            </a:spcAft>
            <a:buChar char="•"/>
          </a:pPr>
          <a:endParaRPr lang="en-MY" sz="1400" kern="1200" dirty="0"/>
        </a:p>
        <a:p>
          <a:pPr marL="114300" lvl="1" indent="-114300" algn="l" defTabSz="622300">
            <a:lnSpc>
              <a:spcPct val="90000"/>
            </a:lnSpc>
            <a:spcBef>
              <a:spcPct val="0"/>
            </a:spcBef>
            <a:spcAft>
              <a:spcPct val="15000"/>
            </a:spcAft>
            <a:buChar char="•"/>
          </a:pPr>
          <a:r>
            <a:rPr lang="en-US" sz="1400" b="1" kern="1200" dirty="0"/>
            <a:t>SG2: </a:t>
          </a:r>
          <a:r>
            <a:rPr lang="en-US" sz="1400" kern="1200" dirty="0"/>
            <a:t>Ensure authorized software is currently supported</a:t>
          </a:r>
          <a:endParaRPr lang="en-MY"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b="1" kern="1200" dirty="0"/>
            <a:t>SG3: </a:t>
          </a:r>
          <a:r>
            <a:rPr lang="en-US" sz="1400" kern="1200" dirty="0"/>
            <a:t>Address unauthorized software</a:t>
          </a:r>
          <a:endParaRPr lang="en-MY" sz="1400" kern="1200" dirty="0"/>
        </a:p>
      </dsp:txBody>
      <dsp:txXfrm>
        <a:off x="3042496" y="741014"/>
        <a:ext cx="1828768" cy="3537146"/>
      </dsp:txXfrm>
    </dsp:sp>
    <dsp:sp modelId="{D7DAC7FF-F6E4-49B7-B8DB-AC9AE8D44794}">
      <dsp:nvSpPr>
        <dsp:cNvPr id="0" name=""/>
        <dsp:cNvSpPr/>
      </dsp:nvSpPr>
      <dsp:spPr>
        <a:xfrm>
          <a:off x="2675548" y="256642"/>
          <a:ext cx="733896" cy="73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2"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75324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MY" dirty="0"/>
          </a:p>
        </p:txBody>
      </p:sp>
    </p:spTree>
    <p:extLst>
      <p:ext uri="{BB962C8B-B14F-4D97-AF65-F5344CB8AC3E}">
        <p14:creationId xmlns:p14="http://schemas.microsoft.com/office/powerpoint/2010/main" val="107085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MY" dirty="0"/>
          </a:p>
        </p:txBody>
      </p:sp>
    </p:spTree>
    <p:extLst>
      <p:ext uri="{BB962C8B-B14F-4D97-AF65-F5344CB8AC3E}">
        <p14:creationId xmlns:p14="http://schemas.microsoft.com/office/powerpoint/2010/main" val="400253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MY" dirty="0">
              <a:latin typeface="+mj-lt"/>
            </a:endParaRPr>
          </a:p>
        </p:txBody>
      </p:sp>
    </p:spTree>
    <p:extLst>
      <p:ext uri="{BB962C8B-B14F-4D97-AF65-F5344CB8AC3E}">
        <p14:creationId xmlns:p14="http://schemas.microsoft.com/office/powerpoint/2010/main" val="3319023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7" name="Google Shape;1247;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334895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39279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MY" dirty="0"/>
          </a:p>
        </p:txBody>
      </p:sp>
    </p:spTree>
    <p:extLst>
      <p:ext uri="{BB962C8B-B14F-4D97-AF65-F5344CB8AC3E}">
        <p14:creationId xmlns:p14="http://schemas.microsoft.com/office/powerpoint/2010/main" val="2325262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MY" dirty="0">
              <a:latin typeface="+mn-lt"/>
            </a:endParaRPr>
          </a:p>
        </p:txBody>
      </p:sp>
    </p:spTree>
    <p:extLst>
      <p:ext uri="{BB962C8B-B14F-4D97-AF65-F5344CB8AC3E}">
        <p14:creationId xmlns:p14="http://schemas.microsoft.com/office/powerpoint/2010/main" val="308015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108153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endParaRPr lang="en-US" b="0" i="0" dirty="0">
              <a:solidFill>
                <a:srgbClr val="000000"/>
              </a:solidFill>
              <a:effectLst/>
              <a:latin typeface="+mn-lt"/>
            </a:endParaRPr>
          </a:p>
        </p:txBody>
      </p:sp>
    </p:spTree>
    <p:extLst>
      <p:ext uri="{BB962C8B-B14F-4D97-AF65-F5344CB8AC3E}">
        <p14:creationId xmlns:p14="http://schemas.microsoft.com/office/powerpoint/2010/main" val="194245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MY" dirty="0">
              <a:latin typeface="+mn-lt"/>
            </a:endParaRPr>
          </a:p>
        </p:txBody>
      </p:sp>
    </p:spTree>
    <p:extLst>
      <p:ext uri="{BB962C8B-B14F-4D97-AF65-F5344CB8AC3E}">
        <p14:creationId xmlns:p14="http://schemas.microsoft.com/office/powerpoint/2010/main" val="131072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3876437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76"/>
          <p:cNvSpPr txBox="1">
            <a:spLocks noGrp="1"/>
          </p:cNvSpPr>
          <p:nvPr>
            <p:ph type="ctrTitle"/>
          </p:nvPr>
        </p:nvSpPr>
        <p:spPr>
          <a:xfrm>
            <a:off x="457125" y="1411875"/>
            <a:ext cx="7748400" cy="1528800"/>
          </a:xfrm>
          <a:prstGeom prst="rect">
            <a:avLst/>
          </a:prstGeom>
          <a:noFill/>
          <a:ln>
            <a:noFill/>
          </a:ln>
        </p:spPr>
        <p:txBody>
          <a:bodyPr spcFirstLastPara="1" wrap="square" lIns="125275" tIns="125275" rIns="125275" bIns="125275" anchor="b" anchorCtr="0">
            <a:normAutofit/>
          </a:bodyPr>
          <a:lstStyle>
            <a:lvl1pPr lvl="0" algn="l">
              <a:lnSpc>
                <a:spcPct val="70000"/>
              </a:lnSpc>
              <a:spcBef>
                <a:spcPts val="0"/>
              </a:spcBef>
              <a:spcAft>
                <a:spcPts val="0"/>
              </a:spcAft>
              <a:buClr>
                <a:srgbClr val="1C4587"/>
              </a:buClr>
              <a:buSzPts val="6100"/>
              <a:buFont typeface="Proxima Nova"/>
              <a:buNone/>
              <a:defRPr sz="6100" b="1">
                <a:solidFill>
                  <a:srgbClr val="1C4587"/>
                </a:solidFill>
                <a:latin typeface="Proxima Nova"/>
                <a:ea typeface="Proxima Nova"/>
                <a:cs typeface="Proxima Nova"/>
                <a:sym typeface="Proxima Nova"/>
              </a:defRPr>
            </a:lvl1pPr>
            <a:lvl2pPr lvl="1"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2pPr>
            <a:lvl3pPr lvl="2"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3pPr>
            <a:lvl4pPr lvl="3"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4pPr>
            <a:lvl5pPr lvl="4"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5pPr>
            <a:lvl6pPr lvl="5"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6pPr>
            <a:lvl7pPr lvl="6"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7pPr>
            <a:lvl8pPr lvl="7"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8pPr>
            <a:lvl9pPr lvl="8" algn="l">
              <a:lnSpc>
                <a:spcPct val="100000"/>
              </a:lnSpc>
              <a:spcBef>
                <a:spcPts val="0"/>
              </a:spcBef>
              <a:spcAft>
                <a:spcPts val="0"/>
              </a:spcAft>
              <a:buSzPts val="6100"/>
              <a:buFont typeface="Proxima Nova"/>
              <a:buNone/>
              <a:defRPr sz="6100" b="1">
                <a:latin typeface="Proxima Nova"/>
                <a:ea typeface="Proxima Nova"/>
                <a:cs typeface="Proxima Nova"/>
                <a:sym typeface="Proxima Nova"/>
              </a:defRPr>
            </a:lvl9pPr>
          </a:lstStyle>
          <a:p>
            <a:endParaRPr/>
          </a:p>
        </p:txBody>
      </p:sp>
      <p:sp>
        <p:nvSpPr>
          <p:cNvPr id="106" name="Google Shape;106;p76"/>
          <p:cNvSpPr txBox="1">
            <a:spLocks noGrp="1"/>
          </p:cNvSpPr>
          <p:nvPr>
            <p:ph type="subTitle" idx="1"/>
          </p:nvPr>
        </p:nvSpPr>
        <p:spPr>
          <a:xfrm>
            <a:off x="457125" y="2733028"/>
            <a:ext cx="8238300" cy="722700"/>
          </a:xfrm>
          <a:prstGeom prst="rect">
            <a:avLst/>
          </a:prstGeom>
          <a:noFill/>
          <a:ln>
            <a:noFill/>
          </a:ln>
        </p:spPr>
        <p:txBody>
          <a:bodyPr spcFirstLastPara="1" wrap="square" lIns="125275" tIns="125275" rIns="125275" bIns="125275" anchor="t" anchorCtr="0">
            <a:normAutofit/>
          </a:bodyPr>
          <a:lstStyle>
            <a:lvl1pPr lvl="0" algn="l">
              <a:lnSpc>
                <a:spcPct val="100000"/>
              </a:lnSpc>
              <a:spcBef>
                <a:spcPts val="0"/>
              </a:spcBef>
              <a:spcAft>
                <a:spcPts val="0"/>
              </a:spcAft>
              <a:buSzPts val="3800"/>
              <a:buFont typeface="Proxima Nova"/>
              <a:buNone/>
              <a:defRPr sz="3800">
                <a:latin typeface="Proxima Nova"/>
                <a:ea typeface="Proxima Nova"/>
                <a:cs typeface="Proxima Nova"/>
                <a:sym typeface="Proxima Nova"/>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107" name="Google Shape;107;p76"/>
          <p:cNvSpPr txBox="1">
            <a:spLocks noGrp="1"/>
          </p:cNvSpPr>
          <p:nvPr>
            <p:ph type="sldNum" idx="12"/>
          </p:nvPr>
        </p:nvSpPr>
        <p:spPr>
          <a:xfrm>
            <a:off x="11296610" y="6217622"/>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8" name="Google Shape;108;p76"/>
          <p:cNvPicPr preferRelativeResize="0"/>
          <p:nvPr/>
        </p:nvPicPr>
        <p:blipFill rotWithShape="1">
          <a:blip r:embed="rId3">
            <a:alphaModFix/>
          </a:blip>
          <a:srcRect/>
          <a:stretch/>
        </p:blipFill>
        <p:spPr>
          <a:xfrm>
            <a:off x="0" y="0"/>
            <a:ext cx="3526800" cy="12766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92"/>
          <p:cNvSpPr txBox="1">
            <a:spLocks noGrp="1"/>
          </p:cNvSpPr>
          <p:nvPr>
            <p:ph type="title"/>
          </p:nvPr>
        </p:nvSpPr>
        <p:spPr>
          <a:xfrm>
            <a:off x="415600" y="593367"/>
            <a:ext cx="11360700" cy="763500"/>
          </a:xfrm>
          <a:prstGeom prst="rect">
            <a:avLst/>
          </a:prstGeom>
          <a:noFill/>
          <a:ln>
            <a:noFill/>
          </a:ln>
        </p:spPr>
        <p:txBody>
          <a:bodyPr spcFirstLastPara="1" wrap="square" lIns="125275" tIns="125275" rIns="125275" bIns="125275" anchor="t" anchorCtr="0">
            <a:normAutofit/>
          </a:bodyPr>
          <a:lstStyle>
            <a:lvl1pPr lvl="0" algn="l">
              <a:lnSpc>
                <a:spcPct val="100000"/>
              </a:lnSpc>
              <a:spcBef>
                <a:spcPts val="0"/>
              </a:spcBef>
              <a:spcAft>
                <a:spcPts val="0"/>
              </a:spcAft>
              <a:buSzPts val="3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38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38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38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38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38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38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38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3800"/>
              <a:buFont typeface="Proxima Nova"/>
              <a:buNone/>
              <a:defRPr>
                <a:latin typeface="Proxima Nova"/>
                <a:ea typeface="Proxima Nova"/>
                <a:cs typeface="Proxima Nova"/>
                <a:sym typeface="Proxima Nova"/>
              </a:defRPr>
            </a:lvl9pPr>
          </a:lstStyle>
          <a:p>
            <a:endParaRPr dirty="0"/>
          </a:p>
        </p:txBody>
      </p:sp>
      <p:sp>
        <p:nvSpPr>
          <p:cNvPr id="115" name="Google Shape;115;p92"/>
          <p:cNvSpPr txBox="1">
            <a:spLocks noGrp="1"/>
          </p:cNvSpPr>
          <p:nvPr>
            <p:ph type="body" idx="1"/>
          </p:nvPr>
        </p:nvSpPr>
        <p:spPr>
          <a:xfrm>
            <a:off x="415600" y="1536633"/>
            <a:ext cx="11360700" cy="4555200"/>
          </a:xfrm>
          <a:prstGeom prst="rect">
            <a:avLst/>
          </a:prstGeom>
          <a:noFill/>
          <a:ln>
            <a:noFill/>
          </a:ln>
        </p:spPr>
        <p:txBody>
          <a:bodyPr spcFirstLastPara="1" wrap="square" lIns="125275" tIns="125275" rIns="125275" bIns="125275" anchor="t" anchorCtr="0">
            <a:normAutofit/>
          </a:bodyPr>
          <a:lstStyle>
            <a:lvl1pPr marL="457200" lvl="0" indent="-387350" algn="l">
              <a:lnSpc>
                <a:spcPct val="115000"/>
              </a:lnSpc>
              <a:spcBef>
                <a:spcPts val="0"/>
              </a:spcBef>
              <a:spcAft>
                <a:spcPts val="0"/>
              </a:spcAft>
              <a:buSzPts val="2500"/>
              <a:buFont typeface="Proxima Nova"/>
              <a:buChar char="●"/>
              <a:defRPr>
                <a:latin typeface="Proxima Nova"/>
                <a:ea typeface="Proxima Nova"/>
                <a:cs typeface="Proxima Nova"/>
                <a:sym typeface="Proxima Nova"/>
              </a:defRPr>
            </a:lvl1pPr>
            <a:lvl2pPr marL="914400" lvl="1"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2pPr>
            <a:lvl3pPr marL="1371600" lvl="2"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3pPr>
            <a:lvl4pPr marL="1828800" lvl="3"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4pPr>
            <a:lvl5pPr marL="2286000" lvl="4"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5pPr>
            <a:lvl6pPr marL="2743200" lvl="5"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6pPr>
            <a:lvl7pPr marL="3200400" lvl="6"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7pPr>
            <a:lvl8pPr marL="3657600" lvl="7"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8pPr>
            <a:lvl9pPr marL="4114800" lvl="8" indent="-349250" algn="l">
              <a:lnSpc>
                <a:spcPct val="115000"/>
              </a:lnSpc>
              <a:spcBef>
                <a:spcPts val="0"/>
              </a:spcBef>
              <a:spcAft>
                <a:spcPts val="0"/>
              </a:spcAft>
              <a:buSzPts val="1900"/>
              <a:buFont typeface="Proxima Nova"/>
              <a:buChar char="■"/>
              <a:defRPr>
                <a:latin typeface="Proxima Nova"/>
                <a:ea typeface="Proxima Nova"/>
                <a:cs typeface="Proxima Nova"/>
                <a:sym typeface="Proxima Nova"/>
              </a:defRPr>
            </a:lvl9pPr>
          </a:lstStyle>
          <a:p>
            <a:endParaRPr/>
          </a:p>
        </p:txBody>
      </p:sp>
      <p:sp>
        <p:nvSpPr>
          <p:cNvPr id="116" name="Google Shape;116;p92"/>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17" name="Google Shape;117;p92"/>
          <p:cNvGrpSpPr/>
          <p:nvPr/>
        </p:nvGrpSpPr>
        <p:grpSpPr>
          <a:xfrm>
            <a:off x="0" y="6304757"/>
            <a:ext cx="11736712" cy="553249"/>
            <a:chOff x="0" y="6304757"/>
            <a:chExt cx="11736712" cy="553249"/>
          </a:xfrm>
        </p:grpSpPr>
        <p:pic>
          <p:nvPicPr>
            <p:cNvPr id="118" name="Google Shape;118;p92"/>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19" name="Google Shape;119;p92"/>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F0148FBF-70F3-55A5-11F6-67AEFBD24EE5}"/>
              </a:ext>
            </a:extLst>
          </p:cNvPr>
          <p:cNvPicPr>
            <a:picLocks noChangeAspect="1"/>
          </p:cNvPicPr>
          <p:nvPr userDrawn="1"/>
        </p:nvPicPr>
        <p:blipFill>
          <a:blip r:embed="rId3"/>
          <a:stretch>
            <a:fillRect/>
          </a:stretch>
        </p:blipFill>
        <p:spPr>
          <a:xfrm>
            <a:off x="10424160" y="74904"/>
            <a:ext cx="1693185" cy="5714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
        <p:cNvGrpSpPr/>
        <p:nvPr/>
      </p:nvGrpSpPr>
      <p:grpSpPr>
        <a:xfrm>
          <a:off x="0" y="0"/>
          <a:ext cx="0" cy="0"/>
          <a:chOff x="0" y="0"/>
          <a:chExt cx="0" cy="0"/>
        </a:xfrm>
      </p:grpSpPr>
      <p:sp>
        <p:nvSpPr>
          <p:cNvPr id="121" name="Google Shape;121;p93"/>
          <p:cNvSpPr txBox="1">
            <a:spLocks noGrp="1"/>
          </p:cNvSpPr>
          <p:nvPr>
            <p:ph type="title"/>
          </p:nvPr>
        </p:nvSpPr>
        <p:spPr>
          <a:xfrm>
            <a:off x="415600" y="593367"/>
            <a:ext cx="11360700" cy="763500"/>
          </a:xfrm>
          <a:prstGeom prst="rect">
            <a:avLst/>
          </a:prstGeom>
          <a:noFill/>
          <a:ln>
            <a:noFill/>
          </a:ln>
        </p:spPr>
        <p:txBody>
          <a:bodyPr spcFirstLastPara="1" wrap="square" lIns="125275" tIns="125275" rIns="125275" bIns="125275" anchor="t" anchorCtr="0">
            <a:normAutofit/>
          </a:bodyPr>
          <a:lstStyle>
            <a:lvl1pPr lvl="0" algn="l">
              <a:lnSpc>
                <a:spcPct val="100000"/>
              </a:lnSpc>
              <a:spcBef>
                <a:spcPts val="0"/>
              </a:spcBef>
              <a:spcAft>
                <a:spcPts val="0"/>
              </a:spcAft>
              <a:buSzPts val="3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38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38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38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38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38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38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38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3800"/>
              <a:buFont typeface="Proxima Nova"/>
              <a:buNone/>
              <a:defRPr>
                <a:latin typeface="Proxima Nova"/>
                <a:ea typeface="Proxima Nova"/>
                <a:cs typeface="Proxima Nova"/>
                <a:sym typeface="Proxima Nova"/>
              </a:defRPr>
            </a:lvl9pPr>
          </a:lstStyle>
          <a:p>
            <a:endParaRPr/>
          </a:p>
        </p:txBody>
      </p:sp>
      <p:sp>
        <p:nvSpPr>
          <p:cNvPr id="122" name="Google Shape;122;p93"/>
          <p:cNvSpPr txBox="1">
            <a:spLocks noGrp="1"/>
          </p:cNvSpPr>
          <p:nvPr>
            <p:ph type="body" idx="1"/>
          </p:nvPr>
        </p:nvSpPr>
        <p:spPr>
          <a:xfrm>
            <a:off x="415600" y="1536633"/>
            <a:ext cx="5333100" cy="4555200"/>
          </a:xfrm>
          <a:prstGeom prst="rect">
            <a:avLst/>
          </a:prstGeom>
          <a:noFill/>
          <a:ln>
            <a:noFill/>
          </a:ln>
        </p:spPr>
        <p:txBody>
          <a:bodyPr spcFirstLastPara="1" wrap="square" lIns="125275" tIns="125275" rIns="125275" bIns="125275" anchor="t" anchorCtr="0">
            <a:normAutofit/>
          </a:bodyPr>
          <a:lstStyle>
            <a:lvl1pPr marL="457200" lvl="0" indent="-349250" algn="l">
              <a:lnSpc>
                <a:spcPct val="115000"/>
              </a:lnSpc>
              <a:spcBef>
                <a:spcPts val="0"/>
              </a:spcBef>
              <a:spcAft>
                <a:spcPts val="0"/>
              </a:spcAft>
              <a:buSzPts val="1900"/>
              <a:buFont typeface="Proxima Nova"/>
              <a:buChar char="●"/>
              <a:defRPr sz="1900">
                <a:latin typeface="Proxima Nova"/>
                <a:ea typeface="Proxima Nova"/>
                <a:cs typeface="Proxima Nova"/>
                <a:sym typeface="Proxima Nova"/>
              </a:defRPr>
            </a:lvl1pPr>
            <a:lvl2pPr marL="914400" lvl="1"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2pPr>
            <a:lvl3pPr marL="1371600" lvl="2"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3pPr>
            <a:lvl4pPr marL="1828800" lvl="3"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4pPr>
            <a:lvl5pPr marL="2286000" lvl="4"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5pPr>
            <a:lvl6pPr marL="2743200" lvl="5"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6pPr>
            <a:lvl7pPr marL="3200400" lvl="6"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7pPr>
            <a:lvl8pPr marL="3657600" lvl="7"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8pPr>
            <a:lvl9pPr marL="4114800" lvl="8"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9pPr>
          </a:lstStyle>
          <a:p>
            <a:endParaRPr/>
          </a:p>
        </p:txBody>
      </p:sp>
      <p:sp>
        <p:nvSpPr>
          <p:cNvPr id="123" name="Google Shape;123;p93"/>
          <p:cNvSpPr txBox="1">
            <a:spLocks noGrp="1"/>
          </p:cNvSpPr>
          <p:nvPr>
            <p:ph type="body" idx="2"/>
          </p:nvPr>
        </p:nvSpPr>
        <p:spPr>
          <a:xfrm>
            <a:off x="6443200" y="1536633"/>
            <a:ext cx="5333100" cy="4555200"/>
          </a:xfrm>
          <a:prstGeom prst="rect">
            <a:avLst/>
          </a:prstGeom>
          <a:noFill/>
          <a:ln>
            <a:noFill/>
          </a:ln>
        </p:spPr>
        <p:txBody>
          <a:bodyPr spcFirstLastPara="1" wrap="square" lIns="125275" tIns="125275" rIns="125275" bIns="125275" anchor="t" anchorCtr="0">
            <a:normAutofit/>
          </a:bodyPr>
          <a:lstStyle>
            <a:lvl1pPr marL="457200" lvl="0" indent="-349250" algn="l">
              <a:lnSpc>
                <a:spcPct val="115000"/>
              </a:lnSpc>
              <a:spcBef>
                <a:spcPts val="0"/>
              </a:spcBef>
              <a:spcAft>
                <a:spcPts val="0"/>
              </a:spcAft>
              <a:buSzPts val="1900"/>
              <a:buFont typeface="Proxima Nova"/>
              <a:buChar char="●"/>
              <a:defRPr sz="1900">
                <a:latin typeface="Proxima Nova"/>
                <a:ea typeface="Proxima Nova"/>
                <a:cs typeface="Proxima Nova"/>
                <a:sym typeface="Proxima Nova"/>
              </a:defRPr>
            </a:lvl1pPr>
            <a:lvl2pPr marL="914400" lvl="1"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2pPr>
            <a:lvl3pPr marL="1371600" lvl="2"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3pPr>
            <a:lvl4pPr marL="1828800" lvl="3"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4pPr>
            <a:lvl5pPr marL="2286000" lvl="4"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5pPr>
            <a:lvl6pPr marL="2743200" lvl="5"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6pPr>
            <a:lvl7pPr marL="3200400" lvl="6"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7pPr>
            <a:lvl8pPr marL="3657600" lvl="7"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8pPr>
            <a:lvl9pPr marL="4114800" lvl="8"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9pPr>
          </a:lstStyle>
          <a:p>
            <a:endParaRPr/>
          </a:p>
        </p:txBody>
      </p:sp>
      <p:sp>
        <p:nvSpPr>
          <p:cNvPr id="124" name="Google Shape;124;p93"/>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25" name="Google Shape;125;p93"/>
          <p:cNvGrpSpPr/>
          <p:nvPr/>
        </p:nvGrpSpPr>
        <p:grpSpPr>
          <a:xfrm>
            <a:off x="0" y="6304757"/>
            <a:ext cx="11736712" cy="553249"/>
            <a:chOff x="0" y="6304757"/>
            <a:chExt cx="11736712" cy="553249"/>
          </a:xfrm>
        </p:grpSpPr>
        <p:pic>
          <p:nvPicPr>
            <p:cNvPr id="126" name="Google Shape;126;p93"/>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27" name="Google Shape;127;p93"/>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42F978E0-2CF8-0618-7A92-62BE3EA0B743}"/>
              </a:ext>
            </a:extLst>
          </p:cNvPr>
          <p:cNvPicPr>
            <a:picLocks noChangeAspect="1"/>
          </p:cNvPicPr>
          <p:nvPr userDrawn="1"/>
        </p:nvPicPr>
        <p:blipFill>
          <a:blip r:embed="rId3"/>
          <a:stretch>
            <a:fillRect/>
          </a:stretch>
        </p:blipFill>
        <p:spPr>
          <a:xfrm>
            <a:off x="10285957" y="217984"/>
            <a:ext cx="1641471" cy="5539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94"/>
          <p:cNvSpPr txBox="1">
            <a:spLocks noGrp="1"/>
          </p:cNvSpPr>
          <p:nvPr>
            <p:ph type="title"/>
          </p:nvPr>
        </p:nvSpPr>
        <p:spPr>
          <a:xfrm>
            <a:off x="415600" y="593367"/>
            <a:ext cx="11360700" cy="763500"/>
          </a:xfrm>
          <a:prstGeom prst="rect">
            <a:avLst/>
          </a:prstGeom>
          <a:noFill/>
          <a:ln>
            <a:noFill/>
          </a:ln>
        </p:spPr>
        <p:txBody>
          <a:bodyPr spcFirstLastPara="1" wrap="square" lIns="125275" tIns="125275" rIns="125275" bIns="125275" anchor="t" anchorCtr="0">
            <a:normAutofit/>
          </a:bodyPr>
          <a:lstStyle>
            <a:lvl1pPr lvl="0" algn="l">
              <a:lnSpc>
                <a:spcPct val="100000"/>
              </a:lnSpc>
              <a:spcBef>
                <a:spcPts val="0"/>
              </a:spcBef>
              <a:spcAft>
                <a:spcPts val="0"/>
              </a:spcAft>
              <a:buSzPts val="3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3800"/>
              <a:buFont typeface="Proxima Nova"/>
              <a:buNone/>
              <a:defRPr>
                <a:latin typeface="Proxima Nova"/>
                <a:ea typeface="Proxima Nova"/>
                <a:cs typeface="Proxima Nova"/>
                <a:sym typeface="Proxima Nova"/>
              </a:defRPr>
            </a:lvl2pPr>
            <a:lvl3pPr lvl="2" algn="l">
              <a:lnSpc>
                <a:spcPct val="100000"/>
              </a:lnSpc>
              <a:spcBef>
                <a:spcPts val="0"/>
              </a:spcBef>
              <a:spcAft>
                <a:spcPts val="0"/>
              </a:spcAft>
              <a:buSzPts val="3800"/>
              <a:buFont typeface="Proxima Nova"/>
              <a:buNone/>
              <a:defRPr>
                <a:latin typeface="Proxima Nova"/>
                <a:ea typeface="Proxima Nova"/>
                <a:cs typeface="Proxima Nova"/>
                <a:sym typeface="Proxima Nova"/>
              </a:defRPr>
            </a:lvl3pPr>
            <a:lvl4pPr lvl="3" algn="l">
              <a:lnSpc>
                <a:spcPct val="100000"/>
              </a:lnSpc>
              <a:spcBef>
                <a:spcPts val="0"/>
              </a:spcBef>
              <a:spcAft>
                <a:spcPts val="0"/>
              </a:spcAft>
              <a:buSzPts val="3800"/>
              <a:buFont typeface="Proxima Nova"/>
              <a:buNone/>
              <a:defRPr>
                <a:latin typeface="Proxima Nova"/>
                <a:ea typeface="Proxima Nova"/>
                <a:cs typeface="Proxima Nova"/>
                <a:sym typeface="Proxima Nova"/>
              </a:defRPr>
            </a:lvl4pPr>
            <a:lvl5pPr lvl="4" algn="l">
              <a:lnSpc>
                <a:spcPct val="100000"/>
              </a:lnSpc>
              <a:spcBef>
                <a:spcPts val="0"/>
              </a:spcBef>
              <a:spcAft>
                <a:spcPts val="0"/>
              </a:spcAft>
              <a:buSzPts val="3800"/>
              <a:buFont typeface="Proxima Nova"/>
              <a:buNone/>
              <a:defRPr>
                <a:latin typeface="Proxima Nova"/>
                <a:ea typeface="Proxima Nova"/>
                <a:cs typeface="Proxima Nova"/>
                <a:sym typeface="Proxima Nova"/>
              </a:defRPr>
            </a:lvl5pPr>
            <a:lvl6pPr lvl="5" algn="l">
              <a:lnSpc>
                <a:spcPct val="100000"/>
              </a:lnSpc>
              <a:spcBef>
                <a:spcPts val="0"/>
              </a:spcBef>
              <a:spcAft>
                <a:spcPts val="0"/>
              </a:spcAft>
              <a:buSzPts val="3800"/>
              <a:buFont typeface="Proxima Nova"/>
              <a:buNone/>
              <a:defRPr>
                <a:latin typeface="Proxima Nova"/>
                <a:ea typeface="Proxima Nova"/>
                <a:cs typeface="Proxima Nova"/>
                <a:sym typeface="Proxima Nova"/>
              </a:defRPr>
            </a:lvl6pPr>
            <a:lvl7pPr lvl="6" algn="l">
              <a:lnSpc>
                <a:spcPct val="100000"/>
              </a:lnSpc>
              <a:spcBef>
                <a:spcPts val="0"/>
              </a:spcBef>
              <a:spcAft>
                <a:spcPts val="0"/>
              </a:spcAft>
              <a:buSzPts val="3800"/>
              <a:buFont typeface="Proxima Nova"/>
              <a:buNone/>
              <a:defRPr>
                <a:latin typeface="Proxima Nova"/>
                <a:ea typeface="Proxima Nova"/>
                <a:cs typeface="Proxima Nova"/>
                <a:sym typeface="Proxima Nova"/>
              </a:defRPr>
            </a:lvl7pPr>
            <a:lvl8pPr lvl="7" algn="l">
              <a:lnSpc>
                <a:spcPct val="100000"/>
              </a:lnSpc>
              <a:spcBef>
                <a:spcPts val="0"/>
              </a:spcBef>
              <a:spcAft>
                <a:spcPts val="0"/>
              </a:spcAft>
              <a:buSzPts val="3800"/>
              <a:buFont typeface="Proxima Nova"/>
              <a:buNone/>
              <a:defRPr>
                <a:latin typeface="Proxima Nova"/>
                <a:ea typeface="Proxima Nova"/>
                <a:cs typeface="Proxima Nova"/>
                <a:sym typeface="Proxima Nova"/>
              </a:defRPr>
            </a:lvl8pPr>
            <a:lvl9pPr lvl="8" algn="l">
              <a:lnSpc>
                <a:spcPct val="100000"/>
              </a:lnSpc>
              <a:spcBef>
                <a:spcPts val="0"/>
              </a:spcBef>
              <a:spcAft>
                <a:spcPts val="0"/>
              </a:spcAft>
              <a:buSzPts val="3800"/>
              <a:buFont typeface="Proxima Nova"/>
              <a:buNone/>
              <a:defRPr>
                <a:latin typeface="Proxima Nova"/>
                <a:ea typeface="Proxima Nova"/>
                <a:cs typeface="Proxima Nova"/>
                <a:sym typeface="Proxima Nova"/>
              </a:defRPr>
            </a:lvl9pPr>
          </a:lstStyle>
          <a:p>
            <a:endParaRPr/>
          </a:p>
        </p:txBody>
      </p:sp>
      <p:sp>
        <p:nvSpPr>
          <p:cNvPr id="130" name="Google Shape;130;p94"/>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31" name="Google Shape;131;p94"/>
          <p:cNvGrpSpPr/>
          <p:nvPr/>
        </p:nvGrpSpPr>
        <p:grpSpPr>
          <a:xfrm>
            <a:off x="0" y="6304757"/>
            <a:ext cx="11736712" cy="553249"/>
            <a:chOff x="0" y="6304757"/>
            <a:chExt cx="11736712" cy="553249"/>
          </a:xfrm>
        </p:grpSpPr>
        <p:pic>
          <p:nvPicPr>
            <p:cNvPr id="132" name="Google Shape;132;p94"/>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33" name="Google Shape;133;p94"/>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B3B2EC2F-E124-7CD7-2048-FFF49FB0C99A}"/>
              </a:ext>
            </a:extLst>
          </p:cNvPr>
          <p:cNvPicPr>
            <a:picLocks noChangeAspect="1"/>
          </p:cNvPicPr>
          <p:nvPr userDrawn="1"/>
        </p:nvPicPr>
        <p:blipFill>
          <a:blip r:embed="rId3"/>
          <a:stretch>
            <a:fillRect/>
          </a:stretch>
        </p:blipFill>
        <p:spPr>
          <a:xfrm>
            <a:off x="10285957" y="217984"/>
            <a:ext cx="1641471" cy="5539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4"/>
        <p:cNvGrpSpPr/>
        <p:nvPr/>
      </p:nvGrpSpPr>
      <p:grpSpPr>
        <a:xfrm>
          <a:off x="0" y="0"/>
          <a:ext cx="0" cy="0"/>
          <a:chOff x="0" y="0"/>
          <a:chExt cx="0" cy="0"/>
        </a:xfrm>
      </p:grpSpPr>
      <p:sp>
        <p:nvSpPr>
          <p:cNvPr id="135" name="Google Shape;135;p95"/>
          <p:cNvSpPr txBox="1">
            <a:spLocks noGrp="1"/>
          </p:cNvSpPr>
          <p:nvPr>
            <p:ph type="title"/>
          </p:nvPr>
        </p:nvSpPr>
        <p:spPr>
          <a:xfrm>
            <a:off x="415600" y="740800"/>
            <a:ext cx="3744000" cy="1007700"/>
          </a:xfrm>
          <a:prstGeom prst="rect">
            <a:avLst/>
          </a:prstGeom>
          <a:noFill/>
          <a:ln>
            <a:noFill/>
          </a:ln>
        </p:spPr>
        <p:txBody>
          <a:bodyPr spcFirstLastPara="1" wrap="square" lIns="125275" tIns="125275" rIns="125275" bIns="125275" anchor="b" anchorCtr="0">
            <a:normAutofit/>
          </a:bodyPr>
          <a:lstStyle>
            <a:lvl1pPr lvl="0"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1pPr>
            <a:lvl2pPr lvl="1"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2pPr>
            <a:lvl3pPr lvl="2"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3pPr>
            <a:lvl4pPr lvl="3"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4pPr>
            <a:lvl5pPr lvl="4"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5pPr>
            <a:lvl6pPr lvl="5"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6pPr>
            <a:lvl7pPr lvl="6"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7pPr>
            <a:lvl8pPr lvl="7"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8pPr>
            <a:lvl9pPr lvl="8" algn="l">
              <a:lnSpc>
                <a:spcPct val="100000"/>
              </a:lnSpc>
              <a:spcBef>
                <a:spcPts val="0"/>
              </a:spcBef>
              <a:spcAft>
                <a:spcPts val="0"/>
              </a:spcAft>
              <a:buSzPts val="3300"/>
              <a:buFont typeface="Proxima Nova"/>
              <a:buNone/>
              <a:defRPr sz="3300">
                <a:latin typeface="Proxima Nova"/>
                <a:ea typeface="Proxima Nova"/>
                <a:cs typeface="Proxima Nova"/>
                <a:sym typeface="Proxima Nova"/>
              </a:defRPr>
            </a:lvl9pPr>
          </a:lstStyle>
          <a:p>
            <a:endParaRPr/>
          </a:p>
        </p:txBody>
      </p:sp>
      <p:sp>
        <p:nvSpPr>
          <p:cNvPr id="136" name="Google Shape;136;p95"/>
          <p:cNvSpPr txBox="1">
            <a:spLocks noGrp="1"/>
          </p:cNvSpPr>
          <p:nvPr>
            <p:ph type="body" idx="1"/>
          </p:nvPr>
        </p:nvSpPr>
        <p:spPr>
          <a:xfrm>
            <a:off x="415600" y="1852800"/>
            <a:ext cx="3744000" cy="4239000"/>
          </a:xfrm>
          <a:prstGeom prst="rect">
            <a:avLst/>
          </a:prstGeom>
          <a:noFill/>
          <a:ln>
            <a:noFill/>
          </a:ln>
        </p:spPr>
        <p:txBody>
          <a:bodyPr spcFirstLastPara="1" wrap="square" lIns="125275" tIns="125275" rIns="125275" bIns="125275" anchor="t" anchorCtr="0">
            <a:normAutofit/>
          </a:bodyPr>
          <a:lstStyle>
            <a:lvl1pPr marL="457200" lvl="0"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1pPr>
            <a:lvl2pPr marL="914400" lvl="1"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2pPr>
            <a:lvl3pPr marL="1371600" lvl="2"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3pPr>
            <a:lvl4pPr marL="1828800" lvl="3"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4pPr>
            <a:lvl5pPr marL="2286000" lvl="4"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5pPr>
            <a:lvl6pPr marL="2743200" lvl="5"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6pPr>
            <a:lvl7pPr marL="3200400" lvl="6"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7pPr>
            <a:lvl8pPr marL="3657600" lvl="7"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8pPr>
            <a:lvl9pPr marL="4114800" lvl="8" indent="-330200" algn="l">
              <a:lnSpc>
                <a:spcPct val="115000"/>
              </a:lnSpc>
              <a:spcBef>
                <a:spcPts val="0"/>
              </a:spcBef>
              <a:spcAft>
                <a:spcPts val="0"/>
              </a:spcAft>
              <a:buSzPts val="1600"/>
              <a:buFont typeface="Proxima Nova"/>
              <a:buChar char="■"/>
              <a:defRPr sz="1600">
                <a:latin typeface="Proxima Nova"/>
                <a:ea typeface="Proxima Nova"/>
                <a:cs typeface="Proxima Nova"/>
                <a:sym typeface="Proxima Nova"/>
              </a:defRPr>
            </a:lvl9pPr>
          </a:lstStyle>
          <a:p>
            <a:endParaRPr/>
          </a:p>
        </p:txBody>
      </p:sp>
      <p:sp>
        <p:nvSpPr>
          <p:cNvPr id="137" name="Google Shape;137;p95"/>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38" name="Google Shape;138;p95"/>
          <p:cNvGrpSpPr/>
          <p:nvPr/>
        </p:nvGrpSpPr>
        <p:grpSpPr>
          <a:xfrm>
            <a:off x="0" y="6304757"/>
            <a:ext cx="11736712" cy="553249"/>
            <a:chOff x="0" y="6304757"/>
            <a:chExt cx="11736712" cy="553249"/>
          </a:xfrm>
        </p:grpSpPr>
        <p:pic>
          <p:nvPicPr>
            <p:cNvPr id="139" name="Google Shape;139;p95"/>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40" name="Google Shape;140;p95"/>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82532F1F-6509-CAA5-1463-4FFD9639B2FF}"/>
              </a:ext>
            </a:extLst>
          </p:cNvPr>
          <p:cNvPicPr>
            <a:picLocks noChangeAspect="1"/>
          </p:cNvPicPr>
          <p:nvPr userDrawn="1"/>
        </p:nvPicPr>
        <p:blipFill>
          <a:blip r:embed="rId3"/>
          <a:stretch>
            <a:fillRect/>
          </a:stretch>
        </p:blipFill>
        <p:spPr>
          <a:xfrm>
            <a:off x="10285957" y="217984"/>
            <a:ext cx="1641471" cy="5539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1"/>
        <p:cNvGrpSpPr/>
        <p:nvPr/>
      </p:nvGrpSpPr>
      <p:grpSpPr>
        <a:xfrm>
          <a:off x="0" y="0"/>
          <a:ext cx="0" cy="0"/>
          <a:chOff x="0" y="0"/>
          <a:chExt cx="0" cy="0"/>
        </a:xfrm>
      </p:grpSpPr>
      <p:sp>
        <p:nvSpPr>
          <p:cNvPr id="142" name="Google Shape;142;p96"/>
          <p:cNvSpPr txBox="1">
            <a:spLocks noGrp="1"/>
          </p:cNvSpPr>
          <p:nvPr>
            <p:ph type="title"/>
          </p:nvPr>
        </p:nvSpPr>
        <p:spPr>
          <a:xfrm>
            <a:off x="653675" y="600200"/>
            <a:ext cx="8490300" cy="4889400"/>
          </a:xfrm>
          <a:prstGeom prst="rect">
            <a:avLst/>
          </a:prstGeom>
          <a:noFill/>
          <a:ln>
            <a:noFill/>
          </a:ln>
        </p:spPr>
        <p:txBody>
          <a:bodyPr spcFirstLastPara="1" wrap="square" lIns="125275" tIns="125275" rIns="125275" bIns="125275" anchor="ctr" anchorCtr="0">
            <a:normAutofit/>
          </a:bodyPr>
          <a:lstStyle>
            <a:lvl1pPr lvl="0"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1pPr>
            <a:lvl2pPr lvl="1"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2pPr>
            <a:lvl3pPr lvl="2"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3pPr>
            <a:lvl4pPr lvl="3"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4pPr>
            <a:lvl5pPr lvl="4"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5pPr>
            <a:lvl6pPr lvl="5"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6pPr>
            <a:lvl7pPr lvl="6"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7pPr>
            <a:lvl8pPr lvl="7"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8pPr>
            <a:lvl9pPr lvl="8" algn="l">
              <a:lnSpc>
                <a:spcPct val="100000"/>
              </a:lnSpc>
              <a:spcBef>
                <a:spcPts val="0"/>
              </a:spcBef>
              <a:spcAft>
                <a:spcPts val="0"/>
              </a:spcAft>
              <a:buSzPts val="6600"/>
              <a:buFont typeface="Proxima Nova"/>
              <a:buNone/>
              <a:defRPr sz="6600">
                <a:latin typeface="Proxima Nova"/>
                <a:ea typeface="Proxima Nova"/>
                <a:cs typeface="Proxima Nova"/>
                <a:sym typeface="Proxima Nova"/>
              </a:defRPr>
            </a:lvl9pPr>
          </a:lstStyle>
          <a:p>
            <a:endParaRPr/>
          </a:p>
        </p:txBody>
      </p:sp>
      <p:sp>
        <p:nvSpPr>
          <p:cNvPr id="143" name="Google Shape;143;p96"/>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96"/>
          <p:cNvGrpSpPr/>
          <p:nvPr/>
        </p:nvGrpSpPr>
        <p:grpSpPr>
          <a:xfrm>
            <a:off x="0" y="6304757"/>
            <a:ext cx="11736712" cy="553249"/>
            <a:chOff x="0" y="6304757"/>
            <a:chExt cx="11736712" cy="553249"/>
          </a:xfrm>
        </p:grpSpPr>
        <p:pic>
          <p:nvPicPr>
            <p:cNvPr id="145" name="Google Shape;145;p96"/>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46" name="Google Shape;146;p96"/>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74AE5DEC-B123-FC92-506B-C2ACB6CA2B67}"/>
              </a:ext>
            </a:extLst>
          </p:cNvPr>
          <p:cNvPicPr>
            <a:picLocks noChangeAspect="1"/>
          </p:cNvPicPr>
          <p:nvPr userDrawn="1"/>
        </p:nvPicPr>
        <p:blipFill>
          <a:blip r:embed="rId3"/>
          <a:stretch>
            <a:fillRect/>
          </a:stretch>
        </p:blipFill>
        <p:spPr>
          <a:xfrm>
            <a:off x="10386839" y="125736"/>
            <a:ext cx="1641471" cy="5539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7"/>
        <p:cNvGrpSpPr/>
        <p:nvPr/>
      </p:nvGrpSpPr>
      <p:grpSpPr>
        <a:xfrm>
          <a:off x="0" y="0"/>
          <a:ext cx="0" cy="0"/>
          <a:chOff x="0" y="0"/>
          <a:chExt cx="0" cy="0"/>
        </a:xfrm>
      </p:grpSpPr>
      <p:sp>
        <p:nvSpPr>
          <p:cNvPr id="148" name="Google Shape;148;p97"/>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49" name="Google Shape;149;p97"/>
          <p:cNvGrpSpPr/>
          <p:nvPr/>
        </p:nvGrpSpPr>
        <p:grpSpPr>
          <a:xfrm>
            <a:off x="0" y="6304757"/>
            <a:ext cx="11736712" cy="553249"/>
            <a:chOff x="0" y="6304757"/>
            <a:chExt cx="11736712" cy="553249"/>
          </a:xfrm>
        </p:grpSpPr>
        <p:pic>
          <p:nvPicPr>
            <p:cNvPr id="150" name="Google Shape;150;p97"/>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51" name="Google Shape;151;p97"/>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75906674-3493-2641-6DA3-219FEAEF6ED5}"/>
              </a:ext>
            </a:extLst>
          </p:cNvPr>
          <p:cNvPicPr>
            <a:picLocks noChangeAspect="1"/>
          </p:cNvPicPr>
          <p:nvPr userDrawn="1"/>
        </p:nvPicPr>
        <p:blipFill>
          <a:blip r:embed="rId3"/>
          <a:stretch>
            <a:fillRect/>
          </a:stretch>
        </p:blipFill>
        <p:spPr>
          <a:xfrm>
            <a:off x="10475874" y="125736"/>
            <a:ext cx="1641471" cy="55399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52"/>
        <p:cNvGrpSpPr/>
        <p:nvPr/>
      </p:nvGrpSpPr>
      <p:grpSpPr>
        <a:xfrm>
          <a:off x="0" y="0"/>
          <a:ext cx="0" cy="0"/>
          <a:chOff x="0" y="0"/>
          <a:chExt cx="0" cy="0"/>
        </a:xfrm>
      </p:grpSpPr>
      <p:sp>
        <p:nvSpPr>
          <p:cNvPr id="153" name="Google Shape;153;p98"/>
          <p:cNvSpPr txBox="1">
            <a:spLocks noGrp="1"/>
          </p:cNvSpPr>
          <p:nvPr>
            <p:ph type="sldNum" idx="12"/>
          </p:nvPr>
        </p:nvSpPr>
        <p:spPr>
          <a:xfrm>
            <a:off x="11296610" y="6333297"/>
            <a:ext cx="731700" cy="524700"/>
          </a:xfrm>
          <a:prstGeom prst="rect">
            <a:avLst/>
          </a:prstGeom>
          <a:noFill/>
          <a:ln>
            <a:noFill/>
          </a:ln>
        </p:spPr>
        <p:txBody>
          <a:bodyPr spcFirstLastPara="1" wrap="square" lIns="125275" tIns="125275" rIns="125275" bIns="125275" anchor="ctr" anchorCtr="0">
            <a:norm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grpSp>
        <p:nvGrpSpPr>
          <p:cNvPr id="154" name="Google Shape;154;p98"/>
          <p:cNvGrpSpPr/>
          <p:nvPr/>
        </p:nvGrpSpPr>
        <p:grpSpPr>
          <a:xfrm>
            <a:off x="0" y="6304757"/>
            <a:ext cx="11736712" cy="553249"/>
            <a:chOff x="0" y="6304757"/>
            <a:chExt cx="11736712" cy="553249"/>
          </a:xfrm>
        </p:grpSpPr>
        <p:pic>
          <p:nvPicPr>
            <p:cNvPr id="155" name="Google Shape;155;p98"/>
            <p:cNvPicPr preferRelativeResize="0"/>
            <p:nvPr/>
          </p:nvPicPr>
          <p:blipFill rotWithShape="1">
            <a:blip r:embed="rId2">
              <a:alphaModFix/>
            </a:blip>
            <a:srcRect r="49021"/>
            <a:stretch/>
          </p:blipFill>
          <p:spPr>
            <a:xfrm>
              <a:off x="0" y="6304757"/>
              <a:ext cx="5553932" cy="553249"/>
            </a:xfrm>
            <a:prstGeom prst="rect">
              <a:avLst/>
            </a:prstGeom>
            <a:noFill/>
            <a:ln>
              <a:noFill/>
            </a:ln>
          </p:spPr>
        </p:pic>
        <p:sp>
          <p:nvSpPr>
            <p:cNvPr id="156" name="Google Shape;156;p98"/>
            <p:cNvSpPr/>
            <p:nvPr/>
          </p:nvSpPr>
          <p:spPr>
            <a:xfrm>
              <a:off x="5640712" y="6424487"/>
              <a:ext cx="60960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b="0" i="0">
                  <a:solidFill>
                    <a:srgbClr val="5AA49F"/>
                  </a:solidFill>
                  <a:latin typeface="Proxima Nova Semibold"/>
                  <a:ea typeface="Proxima Nova Semibold"/>
                  <a:cs typeface="Proxima Nova Semibold"/>
                  <a:sym typeface="Proxima Nova Semibold"/>
                </a:rPr>
                <a:t>LIVING IN A BRIGHTER FUTURE</a:t>
              </a:r>
              <a:endParaRPr/>
            </a:p>
          </p:txBody>
        </p:sp>
      </p:grpSp>
      <p:pic>
        <p:nvPicPr>
          <p:cNvPr id="3" name="Picture 2">
            <a:extLst>
              <a:ext uri="{FF2B5EF4-FFF2-40B4-BE49-F238E27FC236}">
                <a16:creationId xmlns:a16="http://schemas.microsoft.com/office/drawing/2014/main" id="{D2C5099C-E356-6BAE-AA64-00E3430D6438}"/>
              </a:ext>
            </a:extLst>
          </p:cNvPr>
          <p:cNvPicPr>
            <a:picLocks noChangeAspect="1"/>
          </p:cNvPicPr>
          <p:nvPr userDrawn="1"/>
        </p:nvPicPr>
        <p:blipFill>
          <a:blip r:embed="rId3"/>
          <a:stretch>
            <a:fillRect/>
          </a:stretch>
        </p:blipFill>
        <p:spPr>
          <a:xfrm>
            <a:off x="10386839" y="125736"/>
            <a:ext cx="1641471" cy="55399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75"/>
          <p:cNvSpPr txBox="1">
            <a:spLocks noGrp="1"/>
          </p:cNvSpPr>
          <p:nvPr>
            <p:ph type="title"/>
          </p:nvPr>
        </p:nvSpPr>
        <p:spPr>
          <a:xfrm>
            <a:off x="415600" y="593367"/>
            <a:ext cx="11360700" cy="763500"/>
          </a:xfrm>
          <a:prstGeom prst="rect">
            <a:avLst/>
          </a:prstGeom>
          <a:noFill/>
          <a:ln>
            <a:noFill/>
          </a:ln>
        </p:spPr>
        <p:txBody>
          <a:bodyPr spcFirstLastPara="1" wrap="square" lIns="125275" tIns="125275" rIns="125275" bIns="125275" anchor="t" anchorCtr="0">
            <a:normAutofit/>
          </a:bodyPr>
          <a:lstStyle>
            <a:lvl1pPr marR="0" lvl="0"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800"/>
              <a:buFont typeface="Arial"/>
              <a:buNone/>
              <a:defRPr sz="3800" b="0" i="0" u="none" strike="noStrike" cap="none">
                <a:solidFill>
                  <a:schemeClr val="dk1"/>
                </a:solidFill>
                <a:latin typeface="Arial"/>
                <a:ea typeface="Arial"/>
                <a:cs typeface="Arial"/>
                <a:sym typeface="Arial"/>
              </a:defRPr>
            </a:lvl9pPr>
          </a:lstStyle>
          <a:p>
            <a:endParaRPr/>
          </a:p>
        </p:txBody>
      </p:sp>
      <p:sp>
        <p:nvSpPr>
          <p:cNvPr id="102" name="Google Shape;102;p75"/>
          <p:cNvSpPr txBox="1">
            <a:spLocks noGrp="1"/>
          </p:cNvSpPr>
          <p:nvPr>
            <p:ph type="body" idx="1"/>
          </p:nvPr>
        </p:nvSpPr>
        <p:spPr>
          <a:xfrm>
            <a:off x="415600" y="1536633"/>
            <a:ext cx="11360700" cy="4555200"/>
          </a:xfrm>
          <a:prstGeom prst="rect">
            <a:avLst/>
          </a:prstGeom>
          <a:noFill/>
          <a:ln>
            <a:noFill/>
          </a:ln>
        </p:spPr>
        <p:txBody>
          <a:bodyPr spcFirstLastPara="1" wrap="square" lIns="125275" tIns="125275" rIns="125275" bIns="125275" anchor="t" anchorCtr="0">
            <a:normAutofit/>
          </a:bodyPr>
          <a:lstStyle>
            <a:lvl1pPr marL="457200" marR="0" lvl="0" indent="-387350" algn="l" rtl="0">
              <a:lnSpc>
                <a:spcPct val="115000"/>
              </a:lnSpc>
              <a:spcBef>
                <a:spcPts val="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03" name="Google Shape;103;p75"/>
          <p:cNvSpPr txBox="1">
            <a:spLocks noGrp="1"/>
          </p:cNvSpPr>
          <p:nvPr>
            <p:ph type="sldNum" idx="12"/>
          </p:nvPr>
        </p:nvSpPr>
        <p:spPr>
          <a:xfrm>
            <a:off x="11296610" y="6217622"/>
            <a:ext cx="731700" cy="524700"/>
          </a:xfrm>
          <a:prstGeom prst="rect">
            <a:avLst/>
          </a:prstGeom>
          <a:noFill/>
          <a:ln>
            <a:noFill/>
          </a:ln>
        </p:spPr>
        <p:txBody>
          <a:bodyPr spcFirstLastPara="1" wrap="square" lIns="125275" tIns="125275" rIns="125275" bIns="125275" anchor="ctr" anchorCtr="0">
            <a:norm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87.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88.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98.svg"/><Relationship Id="rId13" Type="http://schemas.openxmlformats.org/officeDocument/2006/relationships/image" Target="../media/image103.png"/><Relationship Id="rId18" Type="http://schemas.openxmlformats.org/officeDocument/2006/relationships/image" Target="../media/image108.svg"/><Relationship Id="rId3" Type="http://schemas.openxmlformats.org/officeDocument/2006/relationships/image" Target="../media/image93.png"/><Relationship Id="rId21" Type="http://schemas.openxmlformats.org/officeDocument/2006/relationships/diagramQuickStyle" Target="../diagrams/quickStyle13.xml"/><Relationship Id="rId7" Type="http://schemas.openxmlformats.org/officeDocument/2006/relationships/image" Target="../media/image97.png"/><Relationship Id="rId12" Type="http://schemas.openxmlformats.org/officeDocument/2006/relationships/image" Target="../media/image102.svg"/><Relationship Id="rId17" Type="http://schemas.openxmlformats.org/officeDocument/2006/relationships/image" Target="../media/image107.png"/><Relationship Id="rId2" Type="http://schemas.openxmlformats.org/officeDocument/2006/relationships/notesSlide" Target="../notesSlides/notesSlide10.xml"/><Relationship Id="rId16" Type="http://schemas.openxmlformats.org/officeDocument/2006/relationships/image" Target="../media/image106.svg"/><Relationship Id="rId20" Type="http://schemas.openxmlformats.org/officeDocument/2006/relationships/diagramLayout" Target="../diagrams/layout13.xml"/><Relationship Id="rId1" Type="http://schemas.openxmlformats.org/officeDocument/2006/relationships/slideLayout" Target="../slideLayouts/slideLayout2.xml"/><Relationship Id="rId6" Type="http://schemas.openxmlformats.org/officeDocument/2006/relationships/image" Target="../media/image96.sv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23" Type="http://schemas.microsoft.com/office/2007/relationships/diagramDrawing" Target="../diagrams/drawing13.xml"/><Relationship Id="rId10" Type="http://schemas.openxmlformats.org/officeDocument/2006/relationships/image" Target="../media/image100.svg"/><Relationship Id="rId19" Type="http://schemas.openxmlformats.org/officeDocument/2006/relationships/diagramData" Target="../diagrams/data13.xml"/><Relationship Id="rId4" Type="http://schemas.openxmlformats.org/officeDocument/2006/relationships/image" Target="../media/image94.svg"/><Relationship Id="rId9" Type="http://schemas.openxmlformats.org/officeDocument/2006/relationships/image" Target="../media/image99.png"/><Relationship Id="rId14" Type="http://schemas.openxmlformats.org/officeDocument/2006/relationships/image" Target="../media/image104.svg"/><Relationship Id="rId22" Type="http://schemas.openxmlformats.org/officeDocument/2006/relationships/diagramColors" Target="../diagrams/colors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6.xml"/><Relationship Id="rId7"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32.svg"/><Relationship Id="rId4" Type="http://schemas.openxmlformats.org/officeDocument/2006/relationships/diagramQuickStyle" Target="../diagrams/quickStyle6.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AD094-04AE-DB94-3AED-277D0EE411E5}"/>
              </a:ext>
            </a:extLst>
          </p:cNvPr>
          <p:cNvSpPr>
            <a:spLocks noGrp="1"/>
          </p:cNvSpPr>
          <p:nvPr>
            <p:ph type="ctrTitle"/>
          </p:nvPr>
        </p:nvSpPr>
        <p:spPr>
          <a:xfrm>
            <a:off x="0" y="1830114"/>
            <a:ext cx="8851392" cy="1528800"/>
          </a:xfrm>
        </p:spPr>
        <p:txBody>
          <a:bodyPr>
            <a:normAutofit fontScale="90000"/>
          </a:bodyPr>
          <a:lstStyle/>
          <a:p>
            <a:pPr algn="ctr"/>
            <a:r>
              <a:rPr lang="en-US" dirty="0">
                <a:latin typeface="+mj-lt"/>
              </a:rPr>
              <a:t>Improving Cyber Hygiene</a:t>
            </a:r>
            <a:br>
              <a:rPr lang="en-US" dirty="0">
                <a:latin typeface="+mj-lt"/>
              </a:rPr>
            </a:br>
            <a:r>
              <a:rPr lang="en-US" dirty="0">
                <a:latin typeface="+mj-lt"/>
              </a:rPr>
              <a:t> in the Organization</a:t>
            </a:r>
            <a:endParaRPr lang="en-MY" dirty="0">
              <a:latin typeface="+mj-lt"/>
            </a:endParaRPr>
          </a:p>
        </p:txBody>
      </p:sp>
      <p:grpSp>
        <p:nvGrpSpPr>
          <p:cNvPr id="6" name="Group 5">
            <a:extLst>
              <a:ext uri="{FF2B5EF4-FFF2-40B4-BE49-F238E27FC236}">
                <a16:creationId xmlns:a16="http://schemas.microsoft.com/office/drawing/2014/main" id="{1D538BD2-3880-688C-409E-9AC8CF16E3E4}"/>
              </a:ext>
            </a:extLst>
          </p:cNvPr>
          <p:cNvGrpSpPr/>
          <p:nvPr/>
        </p:nvGrpSpPr>
        <p:grpSpPr>
          <a:xfrm>
            <a:off x="5454314" y="4326899"/>
            <a:ext cx="3300775" cy="2531101"/>
            <a:chOff x="14031639" y="997427"/>
            <a:chExt cx="6032362" cy="4919655"/>
          </a:xfrm>
        </p:grpSpPr>
        <p:sp>
          <p:nvSpPr>
            <p:cNvPr id="7" name="Freeform: Shape 6">
              <a:extLst>
                <a:ext uri="{FF2B5EF4-FFF2-40B4-BE49-F238E27FC236}">
                  <a16:creationId xmlns:a16="http://schemas.microsoft.com/office/drawing/2014/main" id="{4AE9EEB5-28EE-3F55-0493-6B9068AB116C}"/>
                </a:ext>
              </a:extLst>
            </p:cNvPr>
            <p:cNvSpPr/>
            <p:nvPr/>
          </p:nvSpPr>
          <p:spPr>
            <a:xfrm>
              <a:off x="14031639" y="4400416"/>
              <a:ext cx="1363367" cy="1363271"/>
            </a:xfrm>
            <a:custGeom>
              <a:avLst/>
              <a:gdLst>
                <a:gd name="connsiteX0" fmla="*/ 1186933 w 1363367"/>
                <a:gd name="connsiteY0" fmla="*/ 1139202 h 1363271"/>
                <a:gd name="connsiteX1" fmla="*/ 224070 w 1363367"/>
                <a:gd name="connsiteY1" fmla="*/ 1186933 h 1363271"/>
                <a:gd name="connsiteX2" fmla="*/ 176338 w 1363367"/>
                <a:gd name="connsiteY2" fmla="*/ 224070 h 1363271"/>
                <a:gd name="connsiteX3" fmla="*/ 1139202 w 1363367"/>
                <a:gd name="connsiteY3" fmla="*/ 176338 h 1363271"/>
                <a:gd name="connsiteX4" fmla="*/ 1186933 w 1363367"/>
                <a:gd name="connsiteY4" fmla="*/ 1139202 h 136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367" h="1363271">
                  <a:moveTo>
                    <a:pt x="1186933" y="1139202"/>
                  </a:moveTo>
                  <a:cubicBezTo>
                    <a:pt x="934285" y="1418185"/>
                    <a:pt x="503054" y="1439582"/>
                    <a:pt x="224070" y="1186933"/>
                  </a:cubicBezTo>
                  <a:cubicBezTo>
                    <a:pt x="-54913" y="934284"/>
                    <a:pt x="-76311" y="503053"/>
                    <a:pt x="176338" y="224070"/>
                  </a:cubicBezTo>
                  <a:cubicBezTo>
                    <a:pt x="428987" y="-54914"/>
                    <a:pt x="860219" y="-76310"/>
                    <a:pt x="1139202" y="176338"/>
                  </a:cubicBezTo>
                  <a:cubicBezTo>
                    <a:pt x="1418460" y="429261"/>
                    <a:pt x="1439582" y="860218"/>
                    <a:pt x="1186933" y="1139202"/>
                  </a:cubicBezTo>
                </a:path>
              </a:pathLst>
            </a:custGeom>
            <a:solidFill>
              <a:srgbClr val="415F79"/>
            </a:solidFill>
            <a:ln w="2743"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9D3BF861-616B-5E5E-052C-7EE2F647562A}"/>
                </a:ext>
              </a:extLst>
            </p:cNvPr>
            <p:cNvGrpSpPr/>
            <p:nvPr/>
          </p:nvGrpSpPr>
          <p:grpSpPr>
            <a:xfrm>
              <a:off x="14104559" y="4399475"/>
              <a:ext cx="1291251" cy="1363641"/>
              <a:chOff x="14104559" y="4399475"/>
              <a:chExt cx="1291251" cy="1363641"/>
            </a:xfrm>
            <a:solidFill>
              <a:srgbClr val="84B9BD"/>
            </a:solidFill>
          </p:grpSpPr>
          <p:sp>
            <p:nvSpPr>
              <p:cNvPr id="137" name="Freeform: Shape 136">
                <a:extLst>
                  <a:ext uri="{FF2B5EF4-FFF2-40B4-BE49-F238E27FC236}">
                    <a16:creationId xmlns:a16="http://schemas.microsoft.com/office/drawing/2014/main" id="{1F3EA6E1-1440-93DE-77F4-4FC6EEBFBC2F}"/>
                  </a:ext>
                </a:extLst>
              </p:cNvPr>
              <p:cNvSpPr/>
              <p:nvPr/>
            </p:nvSpPr>
            <p:spPr>
              <a:xfrm>
                <a:off x="14104559" y="4512476"/>
                <a:ext cx="749213" cy="832648"/>
              </a:xfrm>
              <a:custGeom>
                <a:avLst/>
                <a:gdLst>
                  <a:gd name="connsiteX0" fmla="*/ 400233 w 749213"/>
                  <a:gd name="connsiteY0" fmla="*/ 805216 h 832648"/>
                  <a:gd name="connsiteX1" fmla="*/ 403250 w 749213"/>
                  <a:gd name="connsiteY1" fmla="*/ 769555 h 832648"/>
                  <a:gd name="connsiteX2" fmla="*/ 373623 w 749213"/>
                  <a:gd name="connsiteY2" fmla="*/ 755290 h 832648"/>
                  <a:gd name="connsiteX3" fmla="*/ 339882 w 749213"/>
                  <a:gd name="connsiteY3" fmla="*/ 755290 h 832648"/>
                  <a:gd name="connsiteX4" fmla="*/ 359632 w 749213"/>
                  <a:gd name="connsiteY4" fmla="*/ 694940 h 832648"/>
                  <a:gd name="connsiteX5" fmla="*/ 322326 w 749213"/>
                  <a:gd name="connsiteY5" fmla="*/ 687533 h 832648"/>
                  <a:gd name="connsiteX6" fmla="*/ 313547 w 749213"/>
                  <a:gd name="connsiteY6" fmla="*/ 703718 h 832648"/>
                  <a:gd name="connsiteX7" fmla="*/ 304768 w 749213"/>
                  <a:gd name="connsiteY7" fmla="*/ 721549 h 832648"/>
                  <a:gd name="connsiteX8" fmla="*/ 291052 w 749213"/>
                  <a:gd name="connsiteY8" fmla="*/ 721549 h 832648"/>
                  <a:gd name="connsiteX9" fmla="*/ 272399 w 749213"/>
                  <a:gd name="connsiteY9" fmla="*/ 719080 h 832648"/>
                  <a:gd name="connsiteX10" fmla="*/ 252648 w 749213"/>
                  <a:gd name="connsiteY10" fmla="*/ 711673 h 832648"/>
                  <a:gd name="connsiteX11" fmla="*/ 245516 w 749213"/>
                  <a:gd name="connsiteY11" fmla="*/ 688356 h 832648"/>
                  <a:gd name="connsiteX12" fmla="*/ 242773 w 749213"/>
                  <a:gd name="connsiteY12" fmla="*/ 632395 h 832648"/>
                  <a:gd name="connsiteX13" fmla="*/ 250454 w 749213"/>
                  <a:gd name="connsiteY13" fmla="*/ 597282 h 832648"/>
                  <a:gd name="connsiteX14" fmla="*/ 263073 w 749213"/>
                  <a:gd name="connsiteY14" fmla="*/ 565735 h 832648"/>
                  <a:gd name="connsiteX15" fmla="*/ 304495 w 749213"/>
                  <a:gd name="connsiteY15" fmla="*/ 577531 h 832648"/>
                  <a:gd name="connsiteX16" fmla="*/ 323148 w 749213"/>
                  <a:gd name="connsiteY16" fmla="*/ 580822 h 832648"/>
                  <a:gd name="connsiteX17" fmla="*/ 335218 w 749213"/>
                  <a:gd name="connsiteY17" fmla="*/ 585212 h 832648"/>
                  <a:gd name="connsiteX18" fmla="*/ 329732 w 749213"/>
                  <a:gd name="connsiteY18" fmla="*/ 578628 h 832648"/>
                  <a:gd name="connsiteX19" fmla="*/ 330829 w 749213"/>
                  <a:gd name="connsiteY19" fmla="*/ 568753 h 832648"/>
                  <a:gd name="connsiteX20" fmla="*/ 349483 w 749213"/>
                  <a:gd name="connsiteY20" fmla="*/ 570947 h 832648"/>
                  <a:gd name="connsiteX21" fmla="*/ 364022 w 749213"/>
                  <a:gd name="connsiteY21" fmla="*/ 570399 h 832648"/>
                  <a:gd name="connsiteX22" fmla="*/ 379933 w 749213"/>
                  <a:gd name="connsiteY22" fmla="*/ 564363 h 832648"/>
                  <a:gd name="connsiteX23" fmla="*/ 387888 w 749213"/>
                  <a:gd name="connsiteY23" fmla="*/ 575336 h 832648"/>
                  <a:gd name="connsiteX24" fmla="*/ 404073 w 749213"/>
                  <a:gd name="connsiteY24" fmla="*/ 584115 h 832648"/>
                  <a:gd name="connsiteX25" fmla="*/ 418338 w 749213"/>
                  <a:gd name="connsiteY25" fmla="*/ 620873 h 832648"/>
                  <a:gd name="connsiteX26" fmla="*/ 431779 w 749213"/>
                  <a:gd name="connsiteY26" fmla="*/ 647208 h 832648"/>
                  <a:gd name="connsiteX27" fmla="*/ 426841 w 749213"/>
                  <a:gd name="connsiteY27" fmla="*/ 558877 h 832648"/>
                  <a:gd name="connsiteX28" fmla="*/ 445221 w 749213"/>
                  <a:gd name="connsiteY28" fmla="*/ 535834 h 832648"/>
                  <a:gd name="connsiteX29" fmla="*/ 453450 w 749213"/>
                  <a:gd name="connsiteY29" fmla="*/ 507853 h 832648"/>
                  <a:gd name="connsiteX30" fmla="*/ 485546 w 749213"/>
                  <a:gd name="connsiteY30" fmla="*/ 505933 h 832648"/>
                  <a:gd name="connsiteX31" fmla="*/ 487740 w 749213"/>
                  <a:gd name="connsiteY31" fmla="*/ 497704 h 832648"/>
                  <a:gd name="connsiteX32" fmla="*/ 500907 w 749213"/>
                  <a:gd name="connsiteY32" fmla="*/ 488925 h 832648"/>
                  <a:gd name="connsiteX33" fmla="*/ 491033 w 749213"/>
                  <a:gd name="connsiteY33" fmla="*/ 466157 h 832648"/>
                  <a:gd name="connsiteX34" fmla="*/ 495421 w 749213"/>
                  <a:gd name="connsiteY34" fmla="*/ 465608 h 832648"/>
                  <a:gd name="connsiteX35" fmla="*/ 504749 w 749213"/>
                  <a:gd name="connsiteY35" fmla="*/ 454361 h 832648"/>
                  <a:gd name="connsiteX36" fmla="*/ 498713 w 749213"/>
                  <a:gd name="connsiteY36" fmla="*/ 432415 h 832648"/>
                  <a:gd name="connsiteX37" fmla="*/ 518190 w 749213"/>
                  <a:gd name="connsiteY37" fmla="*/ 430770 h 832648"/>
                  <a:gd name="connsiteX38" fmla="*/ 509137 w 749213"/>
                  <a:gd name="connsiteY38" fmla="*/ 390993 h 832648"/>
                  <a:gd name="connsiteX39" fmla="*/ 559338 w 749213"/>
                  <a:gd name="connsiteY39" fmla="*/ 402789 h 832648"/>
                  <a:gd name="connsiteX40" fmla="*/ 572505 w 749213"/>
                  <a:gd name="connsiteY40" fmla="*/ 395108 h 832648"/>
                  <a:gd name="connsiteX41" fmla="*/ 560435 w 749213"/>
                  <a:gd name="connsiteY41" fmla="*/ 389622 h 832648"/>
                  <a:gd name="connsiteX42" fmla="*/ 579088 w 749213"/>
                  <a:gd name="connsiteY42" fmla="*/ 372614 h 832648"/>
                  <a:gd name="connsiteX43" fmla="*/ 585399 w 749213"/>
                  <a:gd name="connsiteY43" fmla="*/ 361366 h 832648"/>
                  <a:gd name="connsiteX44" fmla="*/ 601034 w 749213"/>
                  <a:gd name="connsiteY44" fmla="*/ 355057 h 832648"/>
                  <a:gd name="connsiteX45" fmla="*/ 610635 w 749213"/>
                  <a:gd name="connsiteY45" fmla="*/ 348199 h 832648"/>
                  <a:gd name="connsiteX46" fmla="*/ 634502 w 749213"/>
                  <a:gd name="connsiteY46" fmla="*/ 343810 h 832648"/>
                  <a:gd name="connsiteX47" fmla="*/ 618317 w 749213"/>
                  <a:gd name="connsiteY47" fmla="*/ 362738 h 832648"/>
                  <a:gd name="connsiteX48" fmla="*/ 644377 w 749213"/>
                  <a:gd name="connsiteY48" fmla="*/ 357526 h 832648"/>
                  <a:gd name="connsiteX49" fmla="*/ 686622 w 749213"/>
                  <a:gd name="connsiteY49" fmla="*/ 347102 h 832648"/>
                  <a:gd name="connsiteX50" fmla="*/ 683330 w 749213"/>
                  <a:gd name="connsiteY50" fmla="*/ 340518 h 832648"/>
                  <a:gd name="connsiteX51" fmla="*/ 699241 w 749213"/>
                  <a:gd name="connsiteY51" fmla="*/ 335032 h 832648"/>
                  <a:gd name="connsiteX52" fmla="*/ 692931 w 749213"/>
                  <a:gd name="connsiteY52" fmla="*/ 329545 h 832648"/>
                  <a:gd name="connsiteX53" fmla="*/ 674827 w 749213"/>
                  <a:gd name="connsiteY53" fmla="*/ 309246 h 832648"/>
                  <a:gd name="connsiteX54" fmla="*/ 678667 w 749213"/>
                  <a:gd name="connsiteY54" fmla="*/ 337226 h 832648"/>
                  <a:gd name="connsiteX55" fmla="*/ 664677 w 749213"/>
                  <a:gd name="connsiteY55" fmla="*/ 336129 h 832648"/>
                  <a:gd name="connsiteX56" fmla="*/ 654801 w 749213"/>
                  <a:gd name="connsiteY56" fmla="*/ 336129 h 832648"/>
                  <a:gd name="connsiteX57" fmla="*/ 644652 w 749213"/>
                  <a:gd name="connsiteY57" fmla="*/ 329545 h 832648"/>
                  <a:gd name="connsiteX58" fmla="*/ 634227 w 749213"/>
                  <a:gd name="connsiteY58" fmla="*/ 316652 h 832648"/>
                  <a:gd name="connsiteX59" fmla="*/ 639713 w 749213"/>
                  <a:gd name="connsiteY59" fmla="*/ 306777 h 832648"/>
                  <a:gd name="connsiteX60" fmla="*/ 623254 w 749213"/>
                  <a:gd name="connsiteY60" fmla="*/ 303485 h 832648"/>
                  <a:gd name="connsiteX61" fmla="*/ 642731 w 749213"/>
                  <a:gd name="connsiteY61" fmla="*/ 288672 h 832648"/>
                  <a:gd name="connsiteX62" fmla="*/ 613105 w 749213"/>
                  <a:gd name="connsiteY62" fmla="*/ 292786 h 832648"/>
                  <a:gd name="connsiteX63" fmla="*/ 588142 w 749213"/>
                  <a:gd name="connsiteY63" fmla="*/ 305954 h 832648"/>
                  <a:gd name="connsiteX64" fmla="*/ 571133 w 749213"/>
                  <a:gd name="connsiteY64" fmla="*/ 308149 h 832648"/>
                  <a:gd name="connsiteX65" fmla="*/ 591982 w 749213"/>
                  <a:gd name="connsiteY65" fmla="*/ 288672 h 832648"/>
                  <a:gd name="connsiteX66" fmla="*/ 610362 w 749213"/>
                  <a:gd name="connsiteY66" fmla="*/ 278522 h 832648"/>
                  <a:gd name="connsiteX67" fmla="*/ 622432 w 749213"/>
                  <a:gd name="connsiteY67" fmla="*/ 270018 h 832648"/>
                  <a:gd name="connsiteX68" fmla="*/ 654801 w 749213"/>
                  <a:gd name="connsiteY68" fmla="*/ 265080 h 832648"/>
                  <a:gd name="connsiteX69" fmla="*/ 699516 w 749213"/>
                  <a:gd name="connsiteY69" fmla="*/ 268646 h 832648"/>
                  <a:gd name="connsiteX70" fmla="*/ 715701 w 749213"/>
                  <a:gd name="connsiteY70" fmla="*/ 254382 h 832648"/>
                  <a:gd name="connsiteX71" fmla="*/ 735178 w 749213"/>
                  <a:gd name="connsiteY71" fmla="*/ 253285 h 832648"/>
                  <a:gd name="connsiteX72" fmla="*/ 748619 w 749213"/>
                  <a:gd name="connsiteY72" fmla="*/ 237922 h 832648"/>
                  <a:gd name="connsiteX73" fmla="*/ 732708 w 749213"/>
                  <a:gd name="connsiteY73" fmla="*/ 219543 h 832648"/>
                  <a:gd name="connsiteX74" fmla="*/ 719541 w 749213"/>
                  <a:gd name="connsiteY74" fmla="*/ 210765 h 832648"/>
                  <a:gd name="connsiteX75" fmla="*/ 728320 w 749213"/>
                  <a:gd name="connsiteY75" fmla="*/ 205279 h 832648"/>
                  <a:gd name="connsiteX76" fmla="*/ 689091 w 749213"/>
                  <a:gd name="connsiteY76" fmla="*/ 199792 h 832648"/>
                  <a:gd name="connsiteX77" fmla="*/ 684976 w 749213"/>
                  <a:gd name="connsiteY77" fmla="*/ 182510 h 832648"/>
                  <a:gd name="connsiteX78" fmla="*/ 669614 w 749213"/>
                  <a:gd name="connsiteY78" fmla="*/ 171811 h 832648"/>
                  <a:gd name="connsiteX79" fmla="*/ 670712 w 749213"/>
                  <a:gd name="connsiteY79" fmla="*/ 161936 h 832648"/>
                  <a:gd name="connsiteX80" fmla="*/ 670163 w 749213"/>
                  <a:gd name="connsiteY80" fmla="*/ 153706 h 832648"/>
                  <a:gd name="connsiteX81" fmla="*/ 660287 w 749213"/>
                  <a:gd name="connsiteY81" fmla="*/ 143282 h 832648"/>
                  <a:gd name="connsiteX82" fmla="*/ 630387 w 749213"/>
                  <a:gd name="connsiteY82" fmla="*/ 139167 h 832648"/>
                  <a:gd name="connsiteX83" fmla="*/ 597743 w 749213"/>
                  <a:gd name="connsiteY83" fmla="*/ 148220 h 832648"/>
                  <a:gd name="connsiteX84" fmla="*/ 588142 w 749213"/>
                  <a:gd name="connsiteY84" fmla="*/ 145751 h 832648"/>
                  <a:gd name="connsiteX85" fmla="*/ 576894 w 749213"/>
                  <a:gd name="connsiteY85" fmla="*/ 142185 h 832648"/>
                  <a:gd name="connsiteX86" fmla="*/ 581832 w 749213"/>
                  <a:gd name="connsiteY86" fmla="*/ 127920 h 832648"/>
                  <a:gd name="connsiteX87" fmla="*/ 583752 w 749213"/>
                  <a:gd name="connsiteY87" fmla="*/ 113381 h 832648"/>
                  <a:gd name="connsiteX88" fmla="*/ 557143 w 749213"/>
                  <a:gd name="connsiteY88" fmla="*/ 101037 h 832648"/>
                  <a:gd name="connsiteX89" fmla="*/ 529438 w 749213"/>
                  <a:gd name="connsiteY89" fmla="*/ 90887 h 832648"/>
                  <a:gd name="connsiteX90" fmla="*/ 505571 w 749213"/>
                  <a:gd name="connsiteY90" fmla="*/ 97745 h 832648"/>
                  <a:gd name="connsiteX91" fmla="*/ 484997 w 749213"/>
                  <a:gd name="connsiteY91" fmla="*/ 93904 h 832648"/>
                  <a:gd name="connsiteX92" fmla="*/ 487466 w 749213"/>
                  <a:gd name="connsiteY92" fmla="*/ 106523 h 832648"/>
                  <a:gd name="connsiteX93" fmla="*/ 478688 w 749213"/>
                  <a:gd name="connsiteY93" fmla="*/ 118593 h 832648"/>
                  <a:gd name="connsiteX94" fmla="*/ 486369 w 749213"/>
                  <a:gd name="connsiteY94" fmla="*/ 119691 h 832648"/>
                  <a:gd name="connsiteX95" fmla="*/ 488563 w 749213"/>
                  <a:gd name="connsiteY95" fmla="*/ 129566 h 832648"/>
                  <a:gd name="connsiteX96" fmla="*/ 483626 w 749213"/>
                  <a:gd name="connsiteY96" fmla="*/ 138070 h 832648"/>
                  <a:gd name="connsiteX97" fmla="*/ 481432 w 749213"/>
                  <a:gd name="connsiteY97" fmla="*/ 155626 h 832648"/>
                  <a:gd name="connsiteX98" fmla="*/ 504200 w 749213"/>
                  <a:gd name="connsiteY98" fmla="*/ 187722 h 832648"/>
                  <a:gd name="connsiteX99" fmla="*/ 457016 w 749213"/>
                  <a:gd name="connsiteY99" fmla="*/ 206924 h 832648"/>
                  <a:gd name="connsiteX100" fmla="*/ 462777 w 749213"/>
                  <a:gd name="connsiteY100" fmla="*/ 226950 h 832648"/>
                  <a:gd name="connsiteX101" fmla="*/ 465795 w 749213"/>
                  <a:gd name="connsiteY101" fmla="*/ 243958 h 832648"/>
                  <a:gd name="connsiteX102" fmla="*/ 454000 w 749213"/>
                  <a:gd name="connsiteY102" fmla="*/ 256576 h 832648"/>
                  <a:gd name="connsiteX103" fmla="*/ 436991 w 749213"/>
                  <a:gd name="connsiteY103" fmla="*/ 247798 h 832648"/>
                  <a:gd name="connsiteX104" fmla="*/ 426841 w 749213"/>
                  <a:gd name="connsiteY104" fmla="*/ 228321 h 832648"/>
                  <a:gd name="connsiteX105" fmla="*/ 420807 w 749213"/>
                  <a:gd name="connsiteY105" fmla="*/ 203084 h 832648"/>
                  <a:gd name="connsiteX106" fmla="*/ 368686 w 749213"/>
                  <a:gd name="connsiteY106" fmla="*/ 194580 h 832648"/>
                  <a:gd name="connsiteX107" fmla="*/ 345916 w 749213"/>
                  <a:gd name="connsiteY107" fmla="*/ 177847 h 832648"/>
                  <a:gd name="connsiteX108" fmla="*/ 329732 w 749213"/>
                  <a:gd name="connsiteY108" fmla="*/ 184430 h 832648"/>
                  <a:gd name="connsiteX109" fmla="*/ 318759 w 749213"/>
                  <a:gd name="connsiteY109" fmla="*/ 186625 h 832648"/>
                  <a:gd name="connsiteX110" fmla="*/ 306415 w 749213"/>
                  <a:gd name="connsiteY110" fmla="*/ 162484 h 832648"/>
                  <a:gd name="connsiteX111" fmla="*/ 296266 w 749213"/>
                  <a:gd name="connsiteY111" fmla="*/ 144105 h 832648"/>
                  <a:gd name="connsiteX112" fmla="*/ 319583 w 749213"/>
                  <a:gd name="connsiteY112" fmla="*/ 125451 h 832648"/>
                  <a:gd name="connsiteX113" fmla="*/ 333572 w 749213"/>
                  <a:gd name="connsiteY113" fmla="*/ 107895 h 832648"/>
                  <a:gd name="connsiteX114" fmla="*/ 331378 w 749213"/>
                  <a:gd name="connsiteY114" fmla="*/ 95825 h 832648"/>
                  <a:gd name="connsiteX115" fmla="*/ 344545 w 749213"/>
                  <a:gd name="connsiteY115" fmla="*/ 90338 h 832648"/>
                  <a:gd name="connsiteX116" fmla="*/ 358535 w 749213"/>
                  <a:gd name="connsiteY116" fmla="*/ 85949 h 832648"/>
                  <a:gd name="connsiteX117" fmla="*/ 390082 w 749213"/>
                  <a:gd name="connsiteY117" fmla="*/ 68393 h 832648"/>
                  <a:gd name="connsiteX118" fmla="*/ 361828 w 749213"/>
                  <a:gd name="connsiteY118" fmla="*/ 61809 h 832648"/>
                  <a:gd name="connsiteX119" fmla="*/ 393922 w 749213"/>
                  <a:gd name="connsiteY119" fmla="*/ 61535 h 832648"/>
                  <a:gd name="connsiteX120" fmla="*/ 397764 w 749213"/>
                  <a:gd name="connsiteY120" fmla="*/ 49739 h 832648"/>
                  <a:gd name="connsiteX121" fmla="*/ 428212 w 749213"/>
                  <a:gd name="connsiteY121" fmla="*/ 47545 h 832648"/>
                  <a:gd name="connsiteX122" fmla="*/ 418338 w 749213"/>
                  <a:gd name="connsiteY122" fmla="*/ 40961 h 832648"/>
                  <a:gd name="connsiteX123" fmla="*/ 432327 w 749213"/>
                  <a:gd name="connsiteY123" fmla="*/ 42881 h 832648"/>
                  <a:gd name="connsiteX124" fmla="*/ 452079 w 749213"/>
                  <a:gd name="connsiteY124" fmla="*/ 34926 h 832648"/>
                  <a:gd name="connsiteX125" fmla="*/ 441928 w 749213"/>
                  <a:gd name="connsiteY125" fmla="*/ 15175 h 832648"/>
                  <a:gd name="connsiteX126" fmla="*/ 450982 w 749213"/>
                  <a:gd name="connsiteY126" fmla="*/ 14900 h 832648"/>
                  <a:gd name="connsiteX127" fmla="*/ 457840 w 749213"/>
                  <a:gd name="connsiteY127" fmla="*/ 11883 h 832648"/>
                  <a:gd name="connsiteX128" fmla="*/ 445495 w 749213"/>
                  <a:gd name="connsiteY128" fmla="*/ 4750 h 832648"/>
                  <a:gd name="connsiteX129" fmla="*/ 423550 w 749213"/>
                  <a:gd name="connsiteY129" fmla="*/ 14900 h 832648"/>
                  <a:gd name="connsiteX130" fmla="*/ 413674 w 749213"/>
                  <a:gd name="connsiteY130" fmla="*/ 19290 h 832648"/>
                  <a:gd name="connsiteX131" fmla="*/ 404622 w 749213"/>
                  <a:gd name="connsiteY131" fmla="*/ 32182 h 832648"/>
                  <a:gd name="connsiteX132" fmla="*/ 384321 w 749213"/>
                  <a:gd name="connsiteY132" fmla="*/ 32457 h 832648"/>
                  <a:gd name="connsiteX133" fmla="*/ 382676 w 749213"/>
                  <a:gd name="connsiteY133" fmla="*/ 18741 h 832648"/>
                  <a:gd name="connsiteX134" fmla="*/ 367040 w 749213"/>
                  <a:gd name="connsiteY134" fmla="*/ 31360 h 832648"/>
                  <a:gd name="connsiteX135" fmla="*/ 369234 w 749213"/>
                  <a:gd name="connsiteY135" fmla="*/ 19290 h 832648"/>
                  <a:gd name="connsiteX136" fmla="*/ 359085 w 749213"/>
                  <a:gd name="connsiteY136" fmla="*/ 19015 h 832648"/>
                  <a:gd name="connsiteX137" fmla="*/ 352774 w 749213"/>
                  <a:gd name="connsiteY137" fmla="*/ 20387 h 832648"/>
                  <a:gd name="connsiteX138" fmla="*/ 361553 w 749213"/>
                  <a:gd name="connsiteY138" fmla="*/ 12706 h 832648"/>
                  <a:gd name="connsiteX139" fmla="*/ 352774 w 749213"/>
                  <a:gd name="connsiteY139" fmla="*/ 3928 h 832648"/>
                  <a:gd name="connsiteX140" fmla="*/ 335767 w 749213"/>
                  <a:gd name="connsiteY140" fmla="*/ 3105 h 832648"/>
                  <a:gd name="connsiteX141" fmla="*/ 316840 w 749213"/>
                  <a:gd name="connsiteY141" fmla="*/ 18466 h 832648"/>
                  <a:gd name="connsiteX142" fmla="*/ 321228 w 749213"/>
                  <a:gd name="connsiteY142" fmla="*/ 19564 h 832648"/>
                  <a:gd name="connsiteX143" fmla="*/ 321502 w 749213"/>
                  <a:gd name="connsiteY143" fmla="*/ 28616 h 832648"/>
                  <a:gd name="connsiteX144" fmla="*/ 333847 w 749213"/>
                  <a:gd name="connsiteY144" fmla="*/ 27245 h 832648"/>
                  <a:gd name="connsiteX145" fmla="*/ 344272 w 749213"/>
                  <a:gd name="connsiteY145" fmla="*/ 25873 h 832648"/>
                  <a:gd name="connsiteX146" fmla="*/ 328909 w 749213"/>
                  <a:gd name="connsiteY146" fmla="*/ 33554 h 832648"/>
                  <a:gd name="connsiteX147" fmla="*/ 333847 w 749213"/>
                  <a:gd name="connsiteY147" fmla="*/ 35200 h 832648"/>
                  <a:gd name="connsiteX148" fmla="*/ 337687 w 749213"/>
                  <a:gd name="connsiteY148" fmla="*/ 34651 h 832648"/>
                  <a:gd name="connsiteX149" fmla="*/ 319308 w 749213"/>
                  <a:gd name="connsiteY149" fmla="*/ 46447 h 832648"/>
                  <a:gd name="connsiteX150" fmla="*/ 314919 w 749213"/>
                  <a:gd name="connsiteY150" fmla="*/ 57694 h 832648"/>
                  <a:gd name="connsiteX151" fmla="*/ 312725 w 749213"/>
                  <a:gd name="connsiteY151" fmla="*/ 47819 h 832648"/>
                  <a:gd name="connsiteX152" fmla="*/ 292151 w 749213"/>
                  <a:gd name="connsiteY152" fmla="*/ 55500 h 832648"/>
                  <a:gd name="connsiteX153" fmla="*/ 254019 w 749213"/>
                  <a:gd name="connsiteY153" fmla="*/ 67570 h 832648"/>
                  <a:gd name="connsiteX154" fmla="*/ 214792 w 749213"/>
                  <a:gd name="connsiteY154" fmla="*/ 88967 h 832648"/>
                  <a:gd name="connsiteX155" fmla="*/ 214792 w 749213"/>
                  <a:gd name="connsiteY155" fmla="*/ 88418 h 832648"/>
                  <a:gd name="connsiteX156" fmla="*/ 171175 w 749213"/>
                  <a:gd name="connsiteY156" fmla="*/ 105975 h 832648"/>
                  <a:gd name="connsiteX157" fmla="*/ 181051 w 749213"/>
                  <a:gd name="connsiteY157" fmla="*/ 97196 h 832648"/>
                  <a:gd name="connsiteX158" fmla="*/ 140726 w 749213"/>
                  <a:gd name="connsiteY158" fmla="*/ 122434 h 832648"/>
                  <a:gd name="connsiteX159" fmla="*/ 112471 w 749213"/>
                  <a:gd name="connsiteY159" fmla="*/ 115850 h 832648"/>
                  <a:gd name="connsiteX160" fmla="*/ 115762 w 749213"/>
                  <a:gd name="connsiteY160" fmla="*/ 124628 h 832648"/>
                  <a:gd name="connsiteX161" fmla="*/ 98481 w 749213"/>
                  <a:gd name="connsiteY161" fmla="*/ 131212 h 832648"/>
                  <a:gd name="connsiteX162" fmla="*/ 79278 w 749213"/>
                  <a:gd name="connsiteY162" fmla="*/ 139442 h 832648"/>
                  <a:gd name="connsiteX163" fmla="*/ 74889 w 749213"/>
                  <a:gd name="connsiteY163" fmla="*/ 144928 h 832648"/>
                  <a:gd name="connsiteX164" fmla="*/ 74066 w 749213"/>
                  <a:gd name="connsiteY164" fmla="*/ 146025 h 832648"/>
                  <a:gd name="connsiteX165" fmla="*/ 0 w 749213"/>
                  <a:gd name="connsiteY165" fmla="*/ 262063 h 832648"/>
                  <a:gd name="connsiteX166" fmla="*/ 20574 w 749213"/>
                  <a:gd name="connsiteY166" fmla="*/ 264257 h 832648"/>
                  <a:gd name="connsiteX167" fmla="*/ 43342 w 749213"/>
                  <a:gd name="connsiteY167" fmla="*/ 277973 h 832648"/>
                  <a:gd name="connsiteX168" fmla="*/ 41696 w 749213"/>
                  <a:gd name="connsiteY168" fmla="*/ 290318 h 832648"/>
                  <a:gd name="connsiteX169" fmla="*/ 37856 w 749213"/>
                  <a:gd name="connsiteY169" fmla="*/ 304582 h 832648"/>
                  <a:gd name="connsiteX170" fmla="*/ 44439 w 749213"/>
                  <a:gd name="connsiteY170" fmla="*/ 291415 h 832648"/>
                  <a:gd name="connsiteX171" fmla="*/ 43617 w 749213"/>
                  <a:gd name="connsiteY171" fmla="*/ 310343 h 832648"/>
                  <a:gd name="connsiteX172" fmla="*/ 39776 w 749213"/>
                  <a:gd name="connsiteY172" fmla="*/ 345182 h 832648"/>
                  <a:gd name="connsiteX173" fmla="*/ 48006 w 749213"/>
                  <a:gd name="connsiteY173" fmla="*/ 360818 h 832648"/>
                  <a:gd name="connsiteX174" fmla="*/ 46085 w 749213"/>
                  <a:gd name="connsiteY174" fmla="*/ 388798 h 832648"/>
                  <a:gd name="connsiteX175" fmla="*/ 41421 w 749213"/>
                  <a:gd name="connsiteY175" fmla="*/ 416505 h 832648"/>
                  <a:gd name="connsiteX176" fmla="*/ 37856 w 749213"/>
                  <a:gd name="connsiteY176" fmla="*/ 461219 h 832648"/>
                  <a:gd name="connsiteX177" fmla="*/ 51572 w 749213"/>
                  <a:gd name="connsiteY177" fmla="*/ 513340 h 832648"/>
                  <a:gd name="connsiteX178" fmla="*/ 65837 w 749213"/>
                  <a:gd name="connsiteY178" fmla="*/ 528153 h 832648"/>
                  <a:gd name="connsiteX179" fmla="*/ 81198 w 749213"/>
                  <a:gd name="connsiteY179" fmla="*/ 571221 h 832648"/>
                  <a:gd name="connsiteX180" fmla="*/ 86684 w 749213"/>
                  <a:gd name="connsiteY180" fmla="*/ 597282 h 832648"/>
                  <a:gd name="connsiteX181" fmla="*/ 108630 w 749213"/>
                  <a:gd name="connsiteY181" fmla="*/ 625537 h 832648"/>
                  <a:gd name="connsiteX182" fmla="*/ 127284 w 749213"/>
                  <a:gd name="connsiteY182" fmla="*/ 660375 h 832648"/>
                  <a:gd name="connsiteX183" fmla="*/ 126187 w 749213"/>
                  <a:gd name="connsiteY183" fmla="*/ 640899 h 832648"/>
                  <a:gd name="connsiteX184" fmla="*/ 114116 w 749213"/>
                  <a:gd name="connsiteY184" fmla="*/ 612644 h 832648"/>
                  <a:gd name="connsiteX185" fmla="*/ 100127 w 749213"/>
                  <a:gd name="connsiteY185" fmla="*/ 588229 h 832648"/>
                  <a:gd name="connsiteX186" fmla="*/ 88879 w 749213"/>
                  <a:gd name="connsiteY186" fmla="*/ 553939 h 832648"/>
                  <a:gd name="connsiteX187" fmla="*/ 111100 w 749213"/>
                  <a:gd name="connsiteY187" fmla="*/ 584937 h 832648"/>
                  <a:gd name="connsiteX188" fmla="*/ 120426 w 749213"/>
                  <a:gd name="connsiteY188" fmla="*/ 606060 h 832648"/>
                  <a:gd name="connsiteX189" fmla="*/ 130302 w 749213"/>
                  <a:gd name="connsiteY189" fmla="*/ 625537 h 832648"/>
                  <a:gd name="connsiteX190" fmla="*/ 164043 w 749213"/>
                  <a:gd name="connsiteY190" fmla="*/ 674640 h 832648"/>
                  <a:gd name="connsiteX191" fmla="*/ 167061 w 749213"/>
                  <a:gd name="connsiteY191" fmla="*/ 697683 h 832648"/>
                  <a:gd name="connsiteX192" fmla="*/ 185166 w 749213"/>
                  <a:gd name="connsiteY192" fmla="*/ 717982 h 832648"/>
                  <a:gd name="connsiteX193" fmla="*/ 230154 w 749213"/>
                  <a:gd name="connsiteY193" fmla="*/ 741849 h 832648"/>
                  <a:gd name="connsiteX194" fmla="*/ 255118 w 749213"/>
                  <a:gd name="connsiteY194" fmla="*/ 753919 h 832648"/>
                  <a:gd name="connsiteX195" fmla="*/ 274868 w 749213"/>
                  <a:gd name="connsiteY195" fmla="*/ 748981 h 832648"/>
                  <a:gd name="connsiteX196" fmla="*/ 311901 w 749213"/>
                  <a:gd name="connsiteY196" fmla="*/ 778882 h 832648"/>
                  <a:gd name="connsiteX197" fmla="*/ 353324 w 749213"/>
                  <a:gd name="connsiteY197" fmla="*/ 788483 h 832648"/>
                  <a:gd name="connsiteX198" fmla="*/ 377463 w 749213"/>
                  <a:gd name="connsiteY198" fmla="*/ 817835 h 832648"/>
                  <a:gd name="connsiteX199" fmla="*/ 380206 w 749213"/>
                  <a:gd name="connsiteY199" fmla="*/ 830179 h 832648"/>
                  <a:gd name="connsiteX200" fmla="*/ 384048 w 749213"/>
                  <a:gd name="connsiteY200" fmla="*/ 832648 h 832648"/>
                  <a:gd name="connsiteX201" fmla="*/ 406541 w 749213"/>
                  <a:gd name="connsiteY201" fmla="*/ 823596 h 832648"/>
                  <a:gd name="connsiteX202" fmla="*/ 400233 w 749213"/>
                  <a:gd name="connsiteY202" fmla="*/ 805216 h 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749213" h="832648">
                    <a:moveTo>
                      <a:pt x="400233" y="805216"/>
                    </a:moveTo>
                    <a:cubicBezTo>
                      <a:pt x="401330" y="799181"/>
                      <a:pt x="408188" y="773395"/>
                      <a:pt x="403250" y="769555"/>
                    </a:cubicBezTo>
                    <a:cubicBezTo>
                      <a:pt x="393922" y="762423"/>
                      <a:pt x="389808" y="754741"/>
                      <a:pt x="373623" y="755290"/>
                    </a:cubicBezTo>
                    <a:cubicBezTo>
                      <a:pt x="361553" y="755565"/>
                      <a:pt x="351952" y="756662"/>
                      <a:pt x="339882" y="755290"/>
                    </a:cubicBezTo>
                    <a:cubicBezTo>
                      <a:pt x="350580" y="733893"/>
                      <a:pt x="346740" y="715788"/>
                      <a:pt x="359632" y="694940"/>
                    </a:cubicBezTo>
                    <a:cubicBezTo>
                      <a:pt x="369783" y="678481"/>
                      <a:pt x="327812" y="685887"/>
                      <a:pt x="322326" y="687533"/>
                    </a:cubicBezTo>
                    <a:cubicBezTo>
                      <a:pt x="312725" y="690276"/>
                      <a:pt x="314919" y="694940"/>
                      <a:pt x="313547" y="703718"/>
                    </a:cubicBezTo>
                    <a:cubicBezTo>
                      <a:pt x="312450" y="709753"/>
                      <a:pt x="303946" y="716337"/>
                      <a:pt x="304768" y="721549"/>
                    </a:cubicBezTo>
                    <a:cubicBezTo>
                      <a:pt x="300654" y="720451"/>
                      <a:pt x="295716" y="721000"/>
                      <a:pt x="291052" y="721549"/>
                    </a:cubicBezTo>
                    <a:cubicBezTo>
                      <a:pt x="284194" y="722372"/>
                      <a:pt x="277063" y="722920"/>
                      <a:pt x="272399" y="719080"/>
                    </a:cubicBezTo>
                    <a:cubicBezTo>
                      <a:pt x="264170" y="712496"/>
                      <a:pt x="258409" y="722372"/>
                      <a:pt x="252648" y="711673"/>
                    </a:cubicBezTo>
                    <a:cubicBezTo>
                      <a:pt x="249082" y="705090"/>
                      <a:pt x="249631" y="694665"/>
                      <a:pt x="245516" y="688356"/>
                    </a:cubicBezTo>
                    <a:cubicBezTo>
                      <a:pt x="236738" y="674366"/>
                      <a:pt x="233172" y="646385"/>
                      <a:pt x="242773" y="632395"/>
                    </a:cubicBezTo>
                    <a:cubicBezTo>
                      <a:pt x="251003" y="620050"/>
                      <a:pt x="237287" y="607432"/>
                      <a:pt x="250454" y="597282"/>
                    </a:cubicBezTo>
                    <a:cubicBezTo>
                      <a:pt x="256215" y="592893"/>
                      <a:pt x="263073" y="575336"/>
                      <a:pt x="263073" y="565735"/>
                    </a:cubicBezTo>
                    <a:cubicBezTo>
                      <a:pt x="274045" y="564912"/>
                      <a:pt x="294894" y="576982"/>
                      <a:pt x="304495" y="577531"/>
                    </a:cubicBezTo>
                    <a:cubicBezTo>
                      <a:pt x="307238" y="583840"/>
                      <a:pt x="322051" y="590424"/>
                      <a:pt x="323148" y="580822"/>
                    </a:cubicBezTo>
                    <a:cubicBezTo>
                      <a:pt x="326714" y="583566"/>
                      <a:pt x="330006" y="588778"/>
                      <a:pt x="335218" y="585212"/>
                    </a:cubicBezTo>
                    <a:cubicBezTo>
                      <a:pt x="334944" y="581646"/>
                      <a:pt x="333024" y="579725"/>
                      <a:pt x="329732" y="578628"/>
                    </a:cubicBezTo>
                    <a:cubicBezTo>
                      <a:pt x="331653" y="575611"/>
                      <a:pt x="331927" y="572319"/>
                      <a:pt x="330829" y="568753"/>
                    </a:cubicBezTo>
                    <a:cubicBezTo>
                      <a:pt x="337961" y="564638"/>
                      <a:pt x="344819" y="570673"/>
                      <a:pt x="349483" y="570947"/>
                    </a:cubicBezTo>
                    <a:cubicBezTo>
                      <a:pt x="354695" y="568478"/>
                      <a:pt x="359632" y="569301"/>
                      <a:pt x="364022" y="570399"/>
                    </a:cubicBezTo>
                    <a:cubicBezTo>
                      <a:pt x="367862" y="571221"/>
                      <a:pt x="376641" y="565735"/>
                      <a:pt x="379933" y="564363"/>
                    </a:cubicBezTo>
                    <a:cubicBezTo>
                      <a:pt x="378562" y="572867"/>
                      <a:pt x="382950" y="578902"/>
                      <a:pt x="387888" y="575336"/>
                    </a:cubicBezTo>
                    <a:cubicBezTo>
                      <a:pt x="396392" y="569027"/>
                      <a:pt x="398037" y="578354"/>
                      <a:pt x="404073" y="584115"/>
                    </a:cubicBezTo>
                    <a:cubicBezTo>
                      <a:pt x="412852" y="592618"/>
                      <a:pt x="401604" y="611272"/>
                      <a:pt x="418338" y="620873"/>
                    </a:cubicBezTo>
                    <a:cubicBezTo>
                      <a:pt x="417240" y="628006"/>
                      <a:pt x="428212" y="647757"/>
                      <a:pt x="431779" y="647208"/>
                    </a:cubicBezTo>
                    <a:cubicBezTo>
                      <a:pt x="461405" y="643642"/>
                      <a:pt x="421904" y="576708"/>
                      <a:pt x="426841" y="558877"/>
                    </a:cubicBezTo>
                    <a:cubicBezTo>
                      <a:pt x="430133" y="546807"/>
                      <a:pt x="435070" y="541321"/>
                      <a:pt x="445221" y="535834"/>
                    </a:cubicBezTo>
                    <a:cubicBezTo>
                      <a:pt x="454000" y="530896"/>
                      <a:pt x="444398" y="510871"/>
                      <a:pt x="453450" y="507853"/>
                    </a:cubicBezTo>
                    <a:cubicBezTo>
                      <a:pt x="462777" y="504836"/>
                      <a:pt x="476768" y="509499"/>
                      <a:pt x="485546" y="505933"/>
                    </a:cubicBezTo>
                    <a:cubicBezTo>
                      <a:pt x="490484" y="504013"/>
                      <a:pt x="493776" y="500995"/>
                      <a:pt x="487740" y="497704"/>
                    </a:cubicBezTo>
                    <a:cubicBezTo>
                      <a:pt x="489387" y="495783"/>
                      <a:pt x="500359" y="488651"/>
                      <a:pt x="500907" y="488925"/>
                    </a:cubicBezTo>
                    <a:cubicBezTo>
                      <a:pt x="500359" y="482067"/>
                      <a:pt x="489934" y="470546"/>
                      <a:pt x="491033" y="466157"/>
                    </a:cubicBezTo>
                    <a:cubicBezTo>
                      <a:pt x="492404" y="466705"/>
                      <a:pt x="495970" y="463962"/>
                      <a:pt x="495421" y="465608"/>
                    </a:cubicBezTo>
                    <a:cubicBezTo>
                      <a:pt x="496792" y="469449"/>
                      <a:pt x="504200" y="455458"/>
                      <a:pt x="504749" y="454361"/>
                    </a:cubicBezTo>
                    <a:cubicBezTo>
                      <a:pt x="509961" y="445309"/>
                      <a:pt x="496519" y="440096"/>
                      <a:pt x="498713" y="432415"/>
                    </a:cubicBezTo>
                    <a:cubicBezTo>
                      <a:pt x="503103" y="433513"/>
                      <a:pt x="515447" y="437353"/>
                      <a:pt x="518190" y="430770"/>
                    </a:cubicBezTo>
                    <a:cubicBezTo>
                      <a:pt x="520933" y="424186"/>
                      <a:pt x="512978" y="390445"/>
                      <a:pt x="509137" y="390993"/>
                    </a:cubicBezTo>
                    <a:cubicBezTo>
                      <a:pt x="520384" y="378100"/>
                      <a:pt x="548913" y="413213"/>
                      <a:pt x="559338" y="402789"/>
                    </a:cubicBezTo>
                    <a:cubicBezTo>
                      <a:pt x="568116" y="403612"/>
                      <a:pt x="572505" y="404435"/>
                      <a:pt x="572505" y="395108"/>
                    </a:cubicBezTo>
                    <a:cubicBezTo>
                      <a:pt x="568939" y="391267"/>
                      <a:pt x="563178" y="395108"/>
                      <a:pt x="560435" y="389622"/>
                    </a:cubicBezTo>
                    <a:cubicBezTo>
                      <a:pt x="561807" y="379746"/>
                      <a:pt x="569214" y="375906"/>
                      <a:pt x="579088" y="372614"/>
                    </a:cubicBezTo>
                    <a:cubicBezTo>
                      <a:pt x="582930" y="371242"/>
                      <a:pt x="583478" y="364933"/>
                      <a:pt x="585399" y="361366"/>
                    </a:cubicBezTo>
                    <a:cubicBezTo>
                      <a:pt x="591160" y="360818"/>
                      <a:pt x="595548" y="356977"/>
                      <a:pt x="601034" y="355057"/>
                    </a:cubicBezTo>
                    <a:cubicBezTo>
                      <a:pt x="616122" y="349022"/>
                      <a:pt x="605698" y="350668"/>
                      <a:pt x="610635" y="348199"/>
                    </a:cubicBezTo>
                    <a:cubicBezTo>
                      <a:pt x="611459" y="347925"/>
                      <a:pt x="635873" y="346005"/>
                      <a:pt x="634502" y="343810"/>
                    </a:cubicBezTo>
                    <a:cubicBezTo>
                      <a:pt x="636696" y="348199"/>
                      <a:pt x="616945" y="353960"/>
                      <a:pt x="618317" y="362738"/>
                    </a:cubicBezTo>
                    <a:cubicBezTo>
                      <a:pt x="620236" y="376454"/>
                      <a:pt x="636148" y="359172"/>
                      <a:pt x="644377" y="357526"/>
                    </a:cubicBezTo>
                    <a:cubicBezTo>
                      <a:pt x="651783" y="342164"/>
                      <a:pt x="670712" y="350394"/>
                      <a:pt x="686622" y="347102"/>
                    </a:cubicBezTo>
                    <a:cubicBezTo>
                      <a:pt x="687994" y="342439"/>
                      <a:pt x="682508" y="344633"/>
                      <a:pt x="683330" y="340518"/>
                    </a:cubicBezTo>
                    <a:cubicBezTo>
                      <a:pt x="690463" y="342164"/>
                      <a:pt x="696773" y="338598"/>
                      <a:pt x="699241" y="335032"/>
                    </a:cubicBezTo>
                    <a:cubicBezTo>
                      <a:pt x="701435" y="331740"/>
                      <a:pt x="700338" y="328448"/>
                      <a:pt x="692931" y="329545"/>
                    </a:cubicBezTo>
                    <a:cubicBezTo>
                      <a:pt x="693206" y="325979"/>
                      <a:pt x="685525" y="295804"/>
                      <a:pt x="674827" y="309246"/>
                    </a:cubicBezTo>
                    <a:cubicBezTo>
                      <a:pt x="669341" y="316104"/>
                      <a:pt x="678667" y="329820"/>
                      <a:pt x="678667" y="337226"/>
                    </a:cubicBezTo>
                    <a:cubicBezTo>
                      <a:pt x="674003" y="335581"/>
                      <a:pt x="669341" y="335855"/>
                      <a:pt x="664677" y="336129"/>
                    </a:cubicBezTo>
                    <a:cubicBezTo>
                      <a:pt x="661384" y="336403"/>
                      <a:pt x="658093" y="336403"/>
                      <a:pt x="654801" y="336129"/>
                    </a:cubicBezTo>
                    <a:cubicBezTo>
                      <a:pt x="651510" y="331191"/>
                      <a:pt x="649864" y="331466"/>
                      <a:pt x="644652" y="329545"/>
                    </a:cubicBezTo>
                    <a:cubicBezTo>
                      <a:pt x="640537" y="327900"/>
                      <a:pt x="636148" y="316104"/>
                      <a:pt x="634227" y="316652"/>
                    </a:cubicBezTo>
                    <a:cubicBezTo>
                      <a:pt x="636422" y="313635"/>
                      <a:pt x="638067" y="310343"/>
                      <a:pt x="639713" y="306777"/>
                    </a:cubicBezTo>
                    <a:cubicBezTo>
                      <a:pt x="638891" y="305954"/>
                      <a:pt x="626547" y="304034"/>
                      <a:pt x="623254" y="303485"/>
                    </a:cubicBezTo>
                    <a:cubicBezTo>
                      <a:pt x="631209" y="303759"/>
                      <a:pt x="653979" y="298822"/>
                      <a:pt x="642731" y="288672"/>
                    </a:cubicBezTo>
                    <a:cubicBezTo>
                      <a:pt x="634502" y="281265"/>
                      <a:pt x="622432" y="289769"/>
                      <a:pt x="613105" y="292786"/>
                    </a:cubicBezTo>
                    <a:cubicBezTo>
                      <a:pt x="604326" y="295804"/>
                      <a:pt x="595822" y="300468"/>
                      <a:pt x="588142" y="305954"/>
                    </a:cubicBezTo>
                    <a:cubicBezTo>
                      <a:pt x="585673" y="307600"/>
                      <a:pt x="575797" y="306777"/>
                      <a:pt x="571133" y="308149"/>
                    </a:cubicBezTo>
                    <a:cubicBezTo>
                      <a:pt x="571133" y="302388"/>
                      <a:pt x="587318" y="291415"/>
                      <a:pt x="591982" y="288672"/>
                    </a:cubicBezTo>
                    <a:cubicBezTo>
                      <a:pt x="599937" y="284283"/>
                      <a:pt x="605149" y="287575"/>
                      <a:pt x="610362" y="278522"/>
                    </a:cubicBezTo>
                    <a:cubicBezTo>
                      <a:pt x="611734" y="271664"/>
                      <a:pt x="615848" y="268646"/>
                      <a:pt x="622432" y="270018"/>
                    </a:cubicBezTo>
                    <a:cubicBezTo>
                      <a:pt x="631209" y="269469"/>
                      <a:pt x="644925" y="264257"/>
                      <a:pt x="654801" y="265080"/>
                    </a:cubicBezTo>
                    <a:cubicBezTo>
                      <a:pt x="671809" y="266178"/>
                      <a:pt x="684976" y="273036"/>
                      <a:pt x="699516" y="268646"/>
                    </a:cubicBezTo>
                    <a:cubicBezTo>
                      <a:pt x="706647" y="266452"/>
                      <a:pt x="711037" y="259868"/>
                      <a:pt x="715701" y="254382"/>
                    </a:cubicBezTo>
                    <a:cubicBezTo>
                      <a:pt x="722284" y="254382"/>
                      <a:pt x="728867" y="253833"/>
                      <a:pt x="735178" y="253285"/>
                    </a:cubicBezTo>
                    <a:cubicBezTo>
                      <a:pt x="744230" y="252736"/>
                      <a:pt x="751362" y="244780"/>
                      <a:pt x="748619" y="237922"/>
                    </a:cubicBezTo>
                    <a:cubicBezTo>
                      <a:pt x="746150" y="231613"/>
                      <a:pt x="749441" y="210490"/>
                      <a:pt x="732708" y="219543"/>
                    </a:cubicBezTo>
                    <a:cubicBezTo>
                      <a:pt x="729964" y="218995"/>
                      <a:pt x="730788" y="209119"/>
                      <a:pt x="719541" y="210765"/>
                    </a:cubicBezTo>
                    <a:cubicBezTo>
                      <a:pt x="722833" y="209393"/>
                      <a:pt x="725576" y="207473"/>
                      <a:pt x="728320" y="205279"/>
                    </a:cubicBezTo>
                    <a:cubicBezTo>
                      <a:pt x="725027" y="198969"/>
                      <a:pt x="695949" y="196774"/>
                      <a:pt x="689091" y="199792"/>
                    </a:cubicBezTo>
                    <a:cubicBezTo>
                      <a:pt x="687719" y="195952"/>
                      <a:pt x="692931" y="188545"/>
                      <a:pt x="684976" y="182510"/>
                    </a:cubicBezTo>
                    <a:cubicBezTo>
                      <a:pt x="680861" y="179492"/>
                      <a:pt x="668242" y="179492"/>
                      <a:pt x="669614" y="171811"/>
                    </a:cubicBezTo>
                    <a:cubicBezTo>
                      <a:pt x="677021" y="179218"/>
                      <a:pt x="686622" y="167148"/>
                      <a:pt x="670712" y="161936"/>
                    </a:cubicBezTo>
                    <a:cubicBezTo>
                      <a:pt x="670163" y="158644"/>
                      <a:pt x="681958" y="160839"/>
                      <a:pt x="670163" y="153706"/>
                    </a:cubicBezTo>
                    <a:cubicBezTo>
                      <a:pt x="667420" y="152060"/>
                      <a:pt x="658641" y="146574"/>
                      <a:pt x="660287" y="143282"/>
                    </a:cubicBezTo>
                    <a:cubicBezTo>
                      <a:pt x="663580" y="136973"/>
                      <a:pt x="637245" y="112833"/>
                      <a:pt x="630387" y="139167"/>
                    </a:cubicBezTo>
                    <a:cubicBezTo>
                      <a:pt x="629290" y="142734"/>
                      <a:pt x="599937" y="153158"/>
                      <a:pt x="597743" y="148220"/>
                    </a:cubicBezTo>
                    <a:cubicBezTo>
                      <a:pt x="594176" y="140265"/>
                      <a:pt x="592257" y="144654"/>
                      <a:pt x="588142" y="145751"/>
                    </a:cubicBezTo>
                    <a:cubicBezTo>
                      <a:pt x="585399" y="146574"/>
                      <a:pt x="581284" y="144379"/>
                      <a:pt x="576894" y="142185"/>
                    </a:cubicBezTo>
                    <a:cubicBezTo>
                      <a:pt x="575523" y="137796"/>
                      <a:pt x="584302" y="139442"/>
                      <a:pt x="581832" y="127920"/>
                    </a:cubicBezTo>
                    <a:cubicBezTo>
                      <a:pt x="579638" y="117222"/>
                      <a:pt x="578541" y="121336"/>
                      <a:pt x="583752" y="113381"/>
                    </a:cubicBezTo>
                    <a:cubicBezTo>
                      <a:pt x="588142" y="106798"/>
                      <a:pt x="554126" y="112010"/>
                      <a:pt x="557143" y="101037"/>
                    </a:cubicBezTo>
                    <a:cubicBezTo>
                      <a:pt x="548365" y="96099"/>
                      <a:pt x="539587" y="87046"/>
                      <a:pt x="529438" y="90887"/>
                    </a:cubicBezTo>
                    <a:cubicBezTo>
                      <a:pt x="520933" y="93904"/>
                      <a:pt x="514623" y="100214"/>
                      <a:pt x="505571" y="97745"/>
                    </a:cubicBezTo>
                    <a:cubicBezTo>
                      <a:pt x="498988" y="96099"/>
                      <a:pt x="490484" y="87870"/>
                      <a:pt x="484997" y="93904"/>
                    </a:cubicBezTo>
                    <a:cubicBezTo>
                      <a:pt x="480882" y="98294"/>
                      <a:pt x="480608" y="104329"/>
                      <a:pt x="487466" y="106523"/>
                    </a:cubicBezTo>
                    <a:cubicBezTo>
                      <a:pt x="484175" y="110364"/>
                      <a:pt x="481432" y="114204"/>
                      <a:pt x="478688" y="118593"/>
                    </a:cubicBezTo>
                    <a:cubicBezTo>
                      <a:pt x="481157" y="119965"/>
                      <a:pt x="483626" y="120239"/>
                      <a:pt x="486369" y="119691"/>
                    </a:cubicBezTo>
                    <a:cubicBezTo>
                      <a:pt x="485546" y="123257"/>
                      <a:pt x="486369" y="126549"/>
                      <a:pt x="488563" y="129566"/>
                    </a:cubicBezTo>
                    <a:cubicBezTo>
                      <a:pt x="486918" y="132035"/>
                      <a:pt x="486369" y="136973"/>
                      <a:pt x="483626" y="138070"/>
                    </a:cubicBezTo>
                    <a:cubicBezTo>
                      <a:pt x="481432" y="148494"/>
                      <a:pt x="466617" y="147946"/>
                      <a:pt x="481432" y="155626"/>
                    </a:cubicBezTo>
                    <a:cubicBezTo>
                      <a:pt x="492404" y="161387"/>
                      <a:pt x="510783" y="174006"/>
                      <a:pt x="504200" y="187722"/>
                    </a:cubicBezTo>
                    <a:cubicBezTo>
                      <a:pt x="499262" y="197598"/>
                      <a:pt x="468813" y="204730"/>
                      <a:pt x="457016" y="206924"/>
                    </a:cubicBezTo>
                    <a:cubicBezTo>
                      <a:pt x="455644" y="217074"/>
                      <a:pt x="462502" y="217074"/>
                      <a:pt x="462777" y="226950"/>
                    </a:cubicBezTo>
                    <a:cubicBezTo>
                      <a:pt x="462777" y="232436"/>
                      <a:pt x="466344" y="238746"/>
                      <a:pt x="465795" y="243958"/>
                    </a:cubicBezTo>
                    <a:cubicBezTo>
                      <a:pt x="464972" y="256576"/>
                      <a:pt x="460034" y="250541"/>
                      <a:pt x="454000" y="256576"/>
                    </a:cubicBezTo>
                    <a:cubicBezTo>
                      <a:pt x="447415" y="263160"/>
                      <a:pt x="443027" y="250541"/>
                      <a:pt x="436991" y="247798"/>
                    </a:cubicBezTo>
                    <a:cubicBezTo>
                      <a:pt x="427939" y="243409"/>
                      <a:pt x="425744" y="237100"/>
                      <a:pt x="426841" y="228321"/>
                    </a:cubicBezTo>
                    <a:cubicBezTo>
                      <a:pt x="427665" y="219817"/>
                      <a:pt x="430408" y="205004"/>
                      <a:pt x="420807" y="203084"/>
                    </a:cubicBezTo>
                    <a:cubicBezTo>
                      <a:pt x="404073" y="199792"/>
                      <a:pt x="383499" y="205279"/>
                      <a:pt x="368686" y="194580"/>
                    </a:cubicBezTo>
                    <a:cubicBezTo>
                      <a:pt x="361279" y="189368"/>
                      <a:pt x="356067" y="179492"/>
                      <a:pt x="345916" y="177847"/>
                    </a:cubicBezTo>
                    <a:cubicBezTo>
                      <a:pt x="340705" y="177024"/>
                      <a:pt x="333847" y="183058"/>
                      <a:pt x="329732" y="184430"/>
                    </a:cubicBezTo>
                    <a:cubicBezTo>
                      <a:pt x="326166" y="185527"/>
                      <a:pt x="320954" y="183058"/>
                      <a:pt x="318759" y="186625"/>
                    </a:cubicBezTo>
                    <a:cubicBezTo>
                      <a:pt x="322051" y="181687"/>
                      <a:pt x="317387" y="161936"/>
                      <a:pt x="306415" y="162484"/>
                    </a:cubicBezTo>
                    <a:cubicBezTo>
                      <a:pt x="295716" y="163033"/>
                      <a:pt x="293796" y="149317"/>
                      <a:pt x="296266" y="144105"/>
                    </a:cubicBezTo>
                    <a:cubicBezTo>
                      <a:pt x="299282" y="138070"/>
                      <a:pt x="318759" y="131486"/>
                      <a:pt x="319583" y="125451"/>
                    </a:cubicBezTo>
                    <a:cubicBezTo>
                      <a:pt x="319856" y="123257"/>
                      <a:pt x="340157" y="107620"/>
                      <a:pt x="333572" y="107895"/>
                    </a:cubicBezTo>
                    <a:cubicBezTo>
                      <a:pt x="353873" y="100762"/>
                      <a:pt x="349758" y="100488"/>
                      <a:pt x="331378" y="95825"/>
                    </a:cubicBezTo>
                    <a:cubicBezTo>
                      <a:pt x="333299" y="93904"/>
                      <a:pt x="339058" y="90064"/>
                      <a:pt x="344545" y="90338"/>
                    </a:cubicBezTo>
                    <a:cubicBezTo>
                      <a:pt x="353598" y="90887"/>
                      <a:pt x="363199" y="95825"/>
                      <a:pt x="358535" y="85949"/>
                    </a:cubicBezTo>
                    <a:cubicBezTo>
                      <a:pt x="371429" y="90338"/>
                      <a:pt x="385967" y="80737"/>
                      <a:pt x="390082" y="68393"/>
                    </a:cubicBezTo>
                    <a:cubicBezTo>
                      <a:pt x="387064" y="67296"/>
                      <a:pt x="359907" y="67021"/>
                      <a:pt x="361828" y="61809"/>
                    </a:cubicBezTo>
                    <a:cubicBezTo>
                      <a:pt x="372801" y="65650"/>
                      <a:pt x="384048" y="68941"/>
                      <a:pt x="393922" y="61535"/>
                    </a:cubicBezTo>
                    <a:cubicBezTo>
                      <a:pt x="402152" y="55500"/>
                      <a:pt x="407913" y="53031"/>
                      <a:pt x="397764" y="49739"/>
                    </a:cubicBezTo>
                    <a:cubicBezTo>
                      <a:pt x="407365" y="47270"/>
                      <a:pt x="418063" y="46447"/>
                      <a:pt x="428212" y="47545"/>
                    </a:cubicBezTo>
                    <a:cubicBezTo>
                      <a:pt x="426568" y="43155"/>
                      <a:pt x="423275" y="40961"/>
                      <a:pt x="418338" y="40961"/>
                    </a:cubicBezTo>
                    <a:cubicBezTo>
                      <a:pt x="423001" y="36572"/>
                      <a:pt x="427939" y="42332"/>
                      <a:pt x="432327" y="42881"/>
                    </a:cubicBezTo>
                    <a:cubicBezTo>
                      <a:pt x="440831" y="43978"/>
                      <a:pt x="446867" y="40961"/>
                      <a:pt x="452079" y="34926"/>
                    </a:cubicBezTo>
                    <a:cubicBezTo>
                      <a:pt x="464423" y="20935"/>
                      <a:pt x="437266" y="26971"/>
                      <a:pt x="441928" y="15175"/>
                    </a:cubicBezTo>
                    <a:cubicBezTo>
                      <a:pt x="443300" y="13803"/>
                      <a:pt x="449061" y="14077"/>
                      <a:pt x="450982" y="14900"/>
                    </a:cubicBezTo>
                    <a:cubicBezTo>
                      <a:pt x="454000" y="15998"/>
                      <a:pt x="457016" y="17095"/>
                      <a:pt x="457840" y="11883"/>
                    </a:cubicBezTo>
                    <a:cubicBezTo>
                      <a:pt x="458937" y="4202"/>
                      <a:pt x="451530" y="6122"/>
                      <a:pt x="445495" y="4750"/>
                    </a:cubicBezTo>
                    <a:cubicBezTo>
                      <a:pt x="435345" y="2282"/>
                      <a:pt x="403524" y="11060"/>
                      <a:pt x="423550" y="14900"/>
                    </a:cubicBezTo>
                    <a:cubicBezTo>
                      <a:pt x="420532" y="17095"/>
                      <a:pt x="417240" y="18466"/>
                      <a:pt x="413674" y="19290"/>
                    </a:cubicBezTo>
                    <a:cubicBezTo>
                      <a:pt x="411480" y="24227"/>
                      <a:pt x="408462" y="28342"/>
                      <a:pt x="404622" y="32182"/>
                    </a:cubicBezTo>
                    <a:cubicBezTo>
                      <a:pt x="397215" y="39864"/>
                      <a:pt x="390906" y="42332"/>
                      <a:pt x="384321" y="32457"/>
                    </a:cubicBezTo>
                    <a:cubicBezTo>
                      <a:pt x="385420" y="30537"/>
                      <a:pt x="398586" y="12980"/>
                      <a:pt x="382676" y="18741"/>
                    </a:cubicBezTo>
                    <a:cubicBezTo>
                      <a:pt x="376366" y="20935"/>
                      <a:pt x="372526" y="27793"/>
                      <a:pt x="367040" y="31360"/>
                    </a:cubicBezTo>
                    <a:cubicBezTo>
                      <a:pt x="370057" y="27245"/>
                      <a:pt x="363474" y="21758"/>
                      <a:pt x="369234" y="19290"/>
                    </a:cubicBezTo>
                    <a:cubicBezTo>
                      <a:pt x="366490" y="16546"/>
                      <a:pt x="362650" y="17918"/>
                      <a:pt x="359085" y="19015"/>
                    </a:cubicBezTo>
                    <a:cubicBezTo>
                      <a:pt x="356889" y="19838"/>
                      <a:pt x="354695" y="20387"/>
                      <a:pt x="352774" y="20387"/>
                    </a:cubicBezTo>
                    <a:cubicBezTo>
                      <a:pt x="352227" y="14077"/>
                      <a:pt x="359632" y="17095"/>
                      <a:pt x="361553" y="12706"/>
                    </a:cubicBezTo>
                    <a:cubicBezTo>
                      <a:pt x="357713" y="7219"/>
                      <a:pt x="351130" y="11334"/>
                      <a:pt x="352774" y="3928"/>
                    </a:cubicBezTo>
                    <a:cubicBezTo>
                      <a:pt x="354421" y="-3753"/>
                      <a:pt x="338236" y="2007"/>
                      <a:pt x="335767" y="3105"/>
                    </a:cubicBezTo>
                    <a:cubicBezTo>
                      <a:pt x="328360" y="6122"/>
                      <a:pt x="323971" y="13529"/>
                      <a:pt x="316840" y="18466"/>
                    </a:cubicBezTo>
                    <a:cubicBezTo>
                      <a:pt x="317937" y="19564"/>
                      <a:pt x="319583" y="19838"/>
                      <a:pt x="321228" y="19564"/>
                    </a:cubicBezTo>
                    <a:cubicBezTo>
                      <a:pt x="320680" y="22581"/>
                      <a:pt x="311079" y="27793"/>
                      <a:pt x="321502" y="28616"/>
                    </a:cubicBezTo>
                    <a:cubicBezTo>
                      <a:pt x="325617" y="28891"/>
                      <a:pt x="329732" y="28068"/>
                      <a:pt x="333847" y="27245"/>
                    </a:cubicBezTo>
                    <a:cubicBezTo>
                      <a:pt x="337414" y="26696"/>
                      <a:pt x="340705" y="25873"/>
                      <a:pt x="344272" y="25873"/>
                    </a:cubicBezTo>
                    <a:cubicBezTo>
                      <a:pt x="344272" y="27793"/>
                      <a:pt x="329732" y="33006"/>
                      <a:pt x="328909" y="33554"/>
                    </a:cubicBezTo>
                    <a:cubicBezTo>
                      <a:pt x="329184" y="36572"/>
                      <a:pt x="331653" y="36023"/>
                      <a:pt x="333847" y="35200"/>
                    </a:cubicBezTo>
                    <a:cubicBezTo>
                      <a:pt x="335218" y="34651"/>
                      <a:pt x="336590" y="34377"/>
                      <a:pt x="337687" y="34651"/>
                    </a:cubicBezTo>
                    <a:cubicBezTo>
                      <a:pt x="334396" y="40687"/>
                      <a:pt x="324245" y="42881"/>
                      <a:pt x="319308" y="46447"/>
                    </a:cubicBezTo>
                    <a:cubicBezTo>
                      <a:pt x="311353" y="51934"/>
                      <a:pt x="318759" y="51934"/>
                      <a:pt x="314919" y="57694"/>
                    </a:cubicBezTo>
                    <a:cubicBezTo>
                      <a:pt x="305867" y="58792"/>
                      <a:pt x="311626" y="51385"/>
                      <a:pt x="312725" y="47819"/>
                    </a:cubicBezTo>
                    <a:cubicBezTo>
                      <a:pt x="306964" y="46173"/>
                      <a:pt x="290779" y="46447"/>
                      <a:pt x="292151" y="55500"/>
                    </a:cubicBezTo>
                    <a:cubicBezTo>
                      <a:pt x="286115" y="58243"/>
                      <a:pt x="260329" y="70862"/>
                      <a:pt x="254019" y="67570"/>
                    </a:cubicBezTo>
                    <a:cubicBezTo>
                      <a:pt x="240303" y="60438"/>
                      <a:pt x="222747" y="79366"/>
                      <a:pt x="214792" y="88967"/>
                    </a:cubicBezTo>
                    <a:cubicBezTo>
                      <a:pt x="214792" y="88693"/>
                      <a:pt x="214792" y="88693"/>
                      <a:pt x="214792" y="88418"/>
                    </a:cubicBezTo>
                    <a:cubicBezTo>
                      <a:pt x="196961" y="87595"/>
                      <a:pt x="187635" y="103231"/>
                      <a:pt x="171175" y="105975"/>
                    </a:cubicBezTo>
                    <a:cubicBezTo>
                      <a:pt x="174466" y="102957"/>
                      <a:pt x="177759" y="99940"/>
                      <a:pt x="181051" y="97196"/>
                    </a:cubicBezTo>
                    <a:cubicBezTo>
                      <a:pt x="174466" y="92259"/>
                      <a:pt x="145390" y="117222"/>
                      <a:pt x="140726" y="122434"/>
                    </a:cubicBezTo>
                    <a:cubicBezTo>
                      <a:pt x="120152" y="145202"/>
                      <a:pt x="134417" y="118319"/>
                      <a:pt x="112471" y="115850"/>
                    </a:cubicBezTo>
                    <a:cubicBezTo>
                      <a:pt x="109453" y="118593"/>
                      <a:pt x="117134" y="120788"/>
                      <a:pt x="115762" y="124628"/>
                    </a:cubicBezTo>
                    <a:cubicBezTo>
                      <a:pt x="112197" y="124628"/>
                      <a:pt x="101772" y="129841"/>
                      <a:pt x="98481" y="131212"/>
                    </a:cubicBezTo>
                    <a:cubicBezTo>
                      <a:pt x="94366" y="132858"/>
                      <a:pt x="85039" y="135327"/>
                      <a:pt x="79278" y="139442"/>
                    </a:cubicBezTo>
                    <a:cubicBezTo>
                      <a:pt x="77632" y="141362"/>
                      <a:pt x="76260" y="143008"/>
                      <a:pt x="74889" y="144928"/>
                    </a:cubicBezTo>
                    <a:cubicBezTo>
                      <a:pt x="74614" y="145202"/>
                      <a:pt x="74066" y="146025"/>
                      <a:pt x="74066" y="146025"/>
                    </a:cubicBezTo>
                    <a:cubicBezTo>
                      <a:pt x="44988" y="182784"/>
                      <a:pt x="20299" y="221463"/>
                      <a:pt x="0" y="262063"/>
                    </a:cubicBezTo>
                    <a:cubicBezTo>
                      <a:pt x="9052" y="262063"/>
                      <a:pt x="18379" y="262337"/>
                      <a:pt x="20574" y="264257"/>
                    </a:cubicBezTo>
                    <a:cubicBezTo>
                      <a:pt x="17007" y="274681"/>
                      <a:pt x="44164" y="271664"/>
                      <a:pt x="43342" y="277973"/>
                    </a:cubicBezTo>
                    <a:cubicBezTo>
                      <a:pt x="46085" y="276602"/>
                      <a:pt x="41696" y="290592"/>
                      <a:pt x="41696" y="290318"/>
                    </a:cubicBezTo>
                    <a:cubicBezTo>
                      <a:pt x="40050" y="295255"/>
                      <a:pt x="38678" y="300193"/>
                      <a:pt x="37856" y="304582"/>
                    </a:cubicBezTo>
                    <a:cubicBezTo>
                      <a:pt x="43342" y="302388"/>
                      <a:pt x="39227" y="293884"/>
                      <a:pt x="44439" y="291415"/>
                    </a:cubicBezTo>
                    <a:cubicBezTo>
                      <a:pt x="44988" y="293335"/>
                      <a:pt x="43891" y="309794"/>
                      <a:pt x="43617" y="310343"/>
                    </a:cubicBezTo>
                    <a:cubicBezTo>
                      <a:pt x="44988" y="318573"/>
                      <a:pt x="37033" y="341616"/>
                      <a:pt x="39776" y="345182"/>
                    </a:cubicBezTo>
                    <a:cubicBezTo>
                      <a:pt x="41696" y="347650"/>
                      <a:pt x="50200" y="358075"/>
                      <a:pt x="48006" y="360818"/>
                    </a:cubicBezTo>
                    <a:cubicBezTo>
                      <a:pt x="44439" y="365481"/>
                      <a:pt x="47457" y="382215"/>
                      <a:pt x="46085" y="388798"/>
                    </a:cubicBezTo>
                    <a:cubicBezTo>
                      <a:pt x="44439" y="397851"/>
                      <a:pt x="42245" y="407178"/>
                      <a:pt x="41421" y="416505"/>
                    </a:cubicBezTo>
                    <a:cubicBezTo>
                      <a:pt x="38953" y="430770"/>
                      <a:pt x="35662" y="446680"/>
                      <a:pt x="37856" y="461219"/>
                    </a:cubicBezTo>
                    <a:cubicBezTo>
                      <a:pt x="40324" y="479324"/>
                      <a:pt x="46360" y="495509"/>
                      <a:pt x="51572" y="513340"/>
                    </a:cubicBezTo>
                    <a:cubicBezTo>
                      <a:pt x="55137" y="525684"/>
                      <a:pt x="61173" y="517729"/>
                      <a:pt x="65837" y="528153"/>
                    </a:cubicBezTo>
                    <a:cubicBezTo>
                      <a:pt x="71596" y="540498"/>
                      <a:pt x="74889" y="557780"/>
                      <a:pt x="81198" y="571221"/>
                    </a:cubicBezTo>
                    <a:cubicBezTo>
                      <a:pt x="83668" y="576433"/>
                      <a:pt x="100675" y="599751"/>
                      <a:pt x="86684" y="597282"/>
                    </a:cubicBezTo>
                    <a:cubicBezTo>
                      <a:pt x="85587" y="611821"/>
                      <a:pt x="106985" y="612369"/>
                      <a:pt x="108630" y="625537"/>
                    </a:cubicBezTo>
                    <a:cubicBezTo>
                      <a:pt x="110276" y="641173"/>
                      <a:pt x="122895" y="645837"/>
                      <a:pt x="127284" y="660375"/>
                    </a:cubicBezTo>
                    <a:cubicBezTo>
                      <a:pt x="139354" y="660924"/>
                      <a:pt x="126187" y="643916"/>
                      <a:pt x="126187" y="640899"/>
                    </a:cubicBezTo>
                    <a:cubicBezTo>
                      <a:pt x="119055" y="640624"/>
                      <a:pt x="115214" y="620873"/>
                      <a:pt x="114116" y="612644"/>
                    </a:cubicBezTo>
                    <a:cubicBezTo>
                      <a:pt x="107258" y="609626"/>
                      <a:pt x="103692" y="594538"/>
                      <a:pt x="100127" y="588229"/>
                    </a:cubicBezTo>
                    <a:cubicBezTo>
                      <a:pt x="93542" y="576982"/>
                      <a:pt x="88056" y="567381"/>
                      <a:pt x="88879" y="553939"/>
                    </a:cubicBezTo>
                    <a:cubicBezTo>
                      <a:pt x="103143" y="557780"/>
                      <a:pt x="106436" y="570947"/>
                      <a:pt x="111100" y="584937"/>
                    </a:cubicBezTo>
                    <a:cubicBezTo>
                      <a:pt x="113294" y="591247"/>
                      <a:pt x="116859" y="602494"/>
                      <a:pt x="120426" y="606060"/>
                    </a:cubicBezTo>
                    <a:cubicBezTo>
                      <a:pt x="128930" y="612369"/>
                      <a:pt x="129204" y="617033"/>
                      <a:pt x="130302" y="625537"/>
                    </a:cubicBezTo>
                    <a:cubicBezTo>
                      <a:pt x="146212" y="634589"/>
                      <a:pt x="156362" y="659004"/>
                      <a:pt x="164043" y="674640"/>
                    </a:cubicBezTo>
                    <a:cubicBezTo>
                      <a:pt x="168432" y="683692"/>
                      <a:pt x="161574" y="689179"/>
                      <a:pt x="167061" y="697683"/>
                    </a:cubicBezTo>
                    <a:cubicBezTo>
                      <a:pt x="171998" y="705638"/>
                      <a:pt x="181599" y="709204"/>
                      <a:pt x="185166" y="717982"/>
                    </a:cubicBezTo>
                    <a:cubicBezTo>
                      <a:pt x="201076" y="722646"/>
                      <a:pt x="216164" y="733893"/>
                      <a:pt x="230154" y="741849"/>
                    </a:cubicBezTo>
                    <a:cubicBezTo>
                      <a:pt x="238384" y="746512"/>
                      <a:pt x="245790" y="751998"/>
                      <a:pt x="255118" y="753919"/>
                    </a:cubicBezTo>
                    <a:cubicBezTo>
                      <a:pt x="262523" y="755565"/>
                      <a:pt x="268010" y="748981"/>
                      <a:pt x="274868" y="748981"/>
                    </a:cubicBezTo>
                    <a:cubicBezTo>
                      <a:pt x="288584" y="748707"/>
                      <a:pt x="301203" y="771475"/>
                      <a:pt x="311901" y="778882"/>
                    </a:cubicBezTo>
                    <a:cubicBezTo>
                      <a:pt x="316565" y="778882"/>
                      <a:pt x="353049" y="794244"/>
                      <a:pt x="353324" y="788483"/>
                    </a:cubicBezTo>
                    <a:cubicBezTo>
                      <a:pt x="354970" y="788757"/>
                      <a:pt x="371977" y="815092"/>
                      <a:pt x="377463" y="817835"/>
                    </a:cubicBezTo>
                    <a:cubicBezTo>
                      <a:pt x="378835" y="824145"/>
                      <a:pt x="372801" y="824967"/>
                      <a:pt x="380206" y="830179"/>
                    </a:cubicBezTo>
                    <a:cubicBezTo>
                      <a:pt x="379384" y="829631"/>
                      <a:pt x="381305" y="831277"/>
                      <a:pt x="384048" y="832648"/>
                    </a:cubicBezTo>
                    <a:cubicBezTo>
                      <a:pt x="391454" y="829357"/>
                      <a:pt x="398861" y="826613"/>
                      <a:pt x="406541" y="823596"/>
                    </a:cubicBezTo>
                    <a:cubicBezTo>
                      <a:pt x="401879" y="818384"/>
                      <a:pt x="398861" y="812349"/>
                      <a:pt x="400233" y="805216"/>
                    </a:cubicBezTo>
                  </a:path>
                </a:pathLst>
              </a:custGeom>
              <a:solidFill>
                <a:srgbClr val="84B9BD"/>
              </a:solidFill>
              <a:ln w="2743"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C1ACACB-0BC7-9A59-201F-795FC1B6CFEB}"/>
                  </a:ext>
                </a:extLst>
              </p:cNvPr>
              <p:cNvSpPr/>
              <p:nvPr/>
            </p:nvSpPr>
            <p:spPr>
              <a:xfrm>
                <a:off x="14488607" y="5336072"/>
                <a:ext cx="540380" cy="427044"/>
              </a:xfrm>
              <a:custGeom>
                <a:avLst/>
                <a:gdLst>
                  <a:gd name="connsiteX0" fmla="*/ 539587 w 540380"/>
                  <a:gd name="connsiteY0" fmla="*/ 209855 h 427044"/>
                  <a:gd name="connsiteX1" fmla="*/ 506943 w 540380"/>
                  <a:gd name="connsiteY1" fmla="*/ 202997 h 427044"/>
                  <a:gd name="connsiteX2" fmla="*/ 482254 w 540380"/>
                  <a:gd name="connsiteY2" fmla="*/ 189830 h 427044"/>
                  <a:gd name="connsiteX3" fmla="*/ 449885 w 540380"/>
                  <a:gd name="connsiteY3" fmla="*/ 185715 h 427044"/>
                  <a:gd name="connsiteX4" fmla="*/ 431505 w 540380"/>
                  <a:gd name="connsiteY4" fmla="*/ 194219 h 427044"/>
                  <a:gd name="connsiteX5" fmla="*/ 407365 w 540380"/>
                  <a:gd name="connsiteY5" fmla="*/ 180777 h 427044"/>
                  <a:gd name="connsiteX6" fmla="*/ 387064 w 540380"/>
                  <a:gd name="connsiteY6" fmla="*/ 179954 h 427044"/>
                  <a:gd name="connsiteX7" fmla="*/ 388985 w 540380"/>
                  <a:gd name="connsiteY7" fmla="*/ 173370 h 427044"/>
                  <a:gd name="connsiteX8" fmla="*/ 370057 w 540380"/>
                  <a:gd name="connsiteY8" fmla="*/ 173370 h 427044"/>
                  <a:gd name="connsiteX9" fmla="*/ 347563 w 540380"/>
                  <a:gd name="connsiteY9" fmla="*/ 185441 h 427044"/>
                  <a:gd name="connsiteX10" fmla="*/ 372251 w 540380"/>
                  <a:gd name="connsiteY10" fmla="*/ 158557 h 427044"/>
                  <a:gd name="connsiteX11" fmla="*/ 361553 w 540380"/>
                  <a:gd name="connsiteY11" fmla="*/ 141549 h 427044"/>
                  <a:gd name="connsiteX12" fmla="*/ 342625 w 540380"/>
                  <a:gd name="connsiteY12" fmla="*/ 117683 h 427044"/>
                  <a:gd name="connsiteX13" fmla="*/ 309982 w 540380"/>
                  <a:gd name="connsiteY13" fmla="*/ 106711 h 427044"/>
                  <a:gd name="connsiteX14" fmla="*/ 289681 w 540380"/>
                  <a:gd name="connsiteY14" fmla="*/ 107259 h 427044"/>
                  <a:gd name="connsiteX15" fmla="*/ 262523 w 540380"/>
                  <a:gd name="connsiteY15" fmla="*/ 101773 h 427044"/>
                  <a:gd name="connsiteX16" fmla="*/ 232074 w 540380"/>
                  <a:gd name="connsiteY16" fmla="*/ 80102 h 427044"/>
                  <a:gd name="connsiteX17" fmla="*/ 240852 w 540380"/>
                  <a:gd name="connsiteY17" fmla="*/ 71323 h 427044"/>
                  <a:gd name="connsiteX18" fmla="*/ 232074 w 540380"/>
                  <a:gd name="connsiteY18" fmla="*/ 65837 h 427044"/>
                  <a:gd name="connsiteX19" fmla="*/ 236463 w 540380"/>
                  <a:gd name="connsiteY19" fmla="*/ 52670 h 427044"/>
                  <a:gd name="connsiteX20" fmla="*/ 216986 w 540380"/>
                  <a:gd name="connsiteY20" fmla="*/ 59253 h 427044"/>
                  <a:gd name="connsiteX21" fmla="*/ 223571 w 540380"/>
                  <a:gd name="connsiteY21" fmla="*/ 54864 h 427044"/>
                  <a:gd name="connsiteX22" fmla="*/ 192572 w 540380"/>
                  <a:gd name="connsiteY22" fmla="*/ 57607 h 427044"/>
                  <a:gd name="connsiteX23" fmla="*/ 162946 w 540380"/>
                  <a:gd name="connsiteY23" fmla="*/ 53218 h 427044"/>
                  <a:gd name="connsiteX24" fmla="*/ 146212 w 540380"/>
                  <a:gd name="connsiteY24" fmla="*/ 48829 h 427044"/>
                  <a:gd name="connsiteX25" fmla="*/ 130850 w 540380"/>
                  <a:gd name="connsiteY25" fmla="*/ 43068 h 427044"/>
                  <a:gd name="connsiteX26" fmla="*/ 121249 w 540380"/>
                  <a:gd name="connsiteY26" fmla="*/ 34016 h 427044"/>
                  <a:gd name="connsiteX27" fmla="*/ 123169 w 540380"/>
                  <a:gd name="connsiteY27" fmla="*/ 41971 h 427044"/>
                  <a:gd name="connsiteX28" fmla="*/ 105886 w 540380"/>
                  <a:gd name="connsiteY28" fmla="*/ 48555 h 427044"/>
                  <a:gd name="connsiteX29" fmla="*/ 104789 w 540380"/>
                  <a:gd name="connsiteY29" fmla="*/ 40325 h 427044"/>
                  <a:gd name="connsiteX30" fmla="*/ 95188 w 540380"/>
                  <a:gd name="connsiteY30" fmla="*/ 24689 h 427044"/>
                  <a:gd name="connsiteX31" fmla="*/ 85312 w 540380"/>
                  <a:gd name="connsiteY31" fmla="*/ 15911 h 427044"/>
                  <a:gd name="connsiteX32" fmla="*/ 38130 w 540380"/>
                  <a:gd name="connsiteY32" fmla="*/ 18105 h 427044"/>
                  <a:gd name="connsiteX33" fmla="*/ 22493 w 540380"/>
                  <a:gd name="connsiteY33" fmla="*/ 0 h 427044"/>
                  <a:gd name="connsiteX34" fmla="*/ 0 w 540380"/>
                  <a:gd name="connsiteY34" fmla="*/ 9053 h 427044"/>
                  <a:gd name="connsiteX35" fmla="*/ 5486 w 540380"/>
                  <a:gd name="connsiteY35" fmla="*/ 8230 h 427044"/>
                  <a:gd name="connsiteX36" fmla="*/ 18653 w 540380"/>
                  <a:gd name="connsiteY36" fmla="*/ 23317 h 427044"/>
                  <a:gd name="connsiteX37" fmla="*/ 32918 w 540380"/>
                  <a:gd name="connsiteY37" fmla="*/ 28804 h 427044"/>
                  <a:gd name="connsiteX38" fmla="*/ 40050 w 540380"/>
                  <a:gd name="connsiteY38" fmla="*/ 29901 h 427044"/>
                  <a:gd name="connsiteX39" fmla="*/ 51022 w 540380"/>
                  <a:gd name="connsiteY39" fmla="*/ 36759 h 427044"/>
                  <a:gd name="connsiteX40" fmla="*/ 65562 w 540380"/>
                  <a:gd name="connsiteY40" fmla="*/ 39776 h 427044"/>
                  <a:gd name="connsiteX41" fmla="*/ 61173 w 540380"/>
                  <a:gd name="connsiteY41" fmla="*/ 28804 h 427044"/>
                  <a:gd name="connsiteX42" fmla="*/ 80650 w 540380"/>
                  <a:gd name="connsiteY42" fmla="*/ 25512 h 427044"/>
                  <a:gd name="connsiteX43" fmla="*/ 85039 w 540380"/>
                  <a:gd name="connsiteY43" fmla="*/ 41971 h 427044"/>
                  <a:gd name="connsiteX44" fmla="*/ 59801 w 540380"/>
                  <a:gd name="connsiteY44" fmla="*/ 48829 h 427044"/>
                  <a:gd name="connsiteX45" fmla="*/ 53218 w 540380"/>
                  <a:gd name="connsiteY45" fmla="*/ 64191 h 427044"/>
                  <a:gd name="connsiteX46" fmla="*/ 42520 w 540380"/>
                  <a:gd name="connsiteY46" fmla="*/ 75987 h 427044"/>
                  <a:gd name="connsiteX47" fmla="*/ 35935 w 540380"/>
                  <a:gd name="connsiteY47" fmla="*/ 71598 h 427044"/>
                  <a:gd name="connsiteX48" fmla="*/ 38130 w 540380"/>
                  <a:gd name="connsiteY48" fmla="*/ 80376 h 427044"/>
                  <a:gd name="connsiteX49" fmla="*/ 31547 w 540380"/>
                  <a:gd name="connsiteY49" fmla="*/ 85862 h 427044"/>
                  <a:gd name="connsiteX50" fmla="*/ 39227 w 540380"/>
                  <a:gd name="connsiteY50" fmla="*/ 103145 h 427044"/>
                  <a:gd name="connsiteX51" fmla="*/ 40050 w 540380"/>
                  <a:gd name="connsiteY51" fmla="*/ 130577 h 427044"/>
                  <a:gd name="connsiteX52" fmla="*/ 28529 w 540380"/>
                  <a:gd name="connsiteY52" fmla="*/ 142372 h 427044"/>
                  <a:gd name="connsiteX53" fmla="*/ 18653 w 540380"/>
                  <a:gd name="connsiteY53" fmla="*/ 150876 h 427044"/>
                  <a:gd name="connsiteX54" fmla="*/ 12892 w 540380"/>
                  <a:gd name="connsiteY54" fmla="*/ 158557 h 427044"/>
                  <a:gd name="connsiteX55" fmla="*/ 9052 w 540380"/>
                  <a:gd name="connsiteY55" fmla="*/ 186263 h 427044"/>
                  <a:gd name="connsiteX56" fmla="*/ 20025 w 540380"/>
                  <a:gd name="connsiteY56" fmla="*/ 186538 h 427044"/>
                  <a:gd name="connsiteX57" fmla="*/ 4937 w 540380"/>
                  <a:gd name="connsiteY57" fmla="*/ 201351 h 427044"/>
                  <a:gd name="connsiteX58" fmla="*/ 8230 w 540380"/>
                  <a:gd name="connsiteY58" fmla="*/ 215616 h 427044"/>
                  <a:gd name="connsiteX59" fmla="*/ 22493 w 540380"/>
                  <a:gd name="connsiteY59" fmla="*/ 224394 h 427044"/>
                  <a:gd name="connsiteX60" fmla="*/ 32918 w 540380"/>
                  <a:gd name="connsiteY60" fmla="*/ 238384 h 427044"/>
                  <a:gd name="connsiteX61" fmla="*/ 53218 w 540380"/>
                  <a:gd name="connsiteY61" fmla="*/ 266914 h 427044"/>
                  <a:gd name="connsiteX62" fmla="*/ 77632 w 540380"/>
                  <a:gd name="connsiteY62" fmla="*/ 296540 h 427044"/>
                  <a:gd name="connsiteX63" fmla="*/ 107258 w 540380"/>
                  <a:gd name="connsiteY63" fmla="*/ 312999 h 427044"/>
                  <a:gd name="connsiteX64" fmla="*/ 139354 w 540380"/>
                  <a:gd name="connsiteY64" fmla="*/ 328910 h 427044"/>
                  <a:gd name="connsiteX65" fmla="*/ 142646 w 540380"/>
                  <a:gd name="connsiteY65" fmla="*/ 357165 h 427044"/>
                  <a:gd name="connsiteX66" fmla="*/ 141548 w 540380"/>
                  <a:gd name="connsiteY66" fmla="*/ 393101 h 427044"/>
                  <a:gd name="connsiteX67" fmla="*/ 139903 w 540380"/>
                  <a:gd name="connsiteY67" fmla="*/ 401879 h 427044"/>
                  <a:gd name="connsiteX68" fmla="*/ 141275 w 540380"/>
                  <a:gd name="connsiteY68" fmla="*/ 407365 h 427044"/>
                  <a:gd name="connsiteX69" fmla="*/ 129753 w 540380"/>
                  <a:gd name="connsiteY69" fmla="*/ 416143 h 427044"/>
                  <a:gd name="connsiteX70" fmla="*/ 133868 w 540380"/>
                  <a:gd name="connsiteY70" fmla="*/ 420807 h 427044"/>
                  <a:gd name="connsiteX71" fmla="*/ 281451 w 540380"/>
                  <a:gd name="connsiteY71" fmla="*/ 424922 h 427044"/>
                  <a:gd name="connsiteX72" fmla="*/ 270205 w 540380"/>
                  <a:gd name="connsiteY72" fmla="*/ 420258 h 427044"/>
                  <a:gd name="connsiteX73" fmla="*/ 320405 w 540380"/>
                  <a:gd name="connsiteY73" fmla="*/ 417515 h 427044"/>
                  <a:gd name="connsiteX74" fmla="*/ 335218 w 540380"/>
                  <a:gd name="connsiteY74" fmla="*/ 405445 h 427044"/>
                  <a:gd name="connsiteX75" fmla="*/ 334670 w 540380"/>
                  <a:gd name="connsiteY75" fmla="*/ 405994 h 427044"/>
                  <a:gd name="connsiteX76" fmla="*/ 368137 w 540380"/>
                  <a:gd name="connsiteY76" fmla="*/ 380482 h 427044"/>
                  <a:gd name="connsiteX77" fmla="*/ 408737 w 540380"/>
                  <a:gd name="connsiteY77" fmla="*/ 344272 h 427044"/>
                  <a:gd name="connsiteX78" fmla="*/ 454273 w 540380"/>
                  <a:gd name="connsiteY78" fmla="*/ 336317 h 427044"/>
                  <a:gd name="connsiteX79" fmla="*/ 477042 w 540380"/>
                  <a:gd name="connsiteY79" fmla="*/ 304221 h 427044"/>
                  <a:gd name="connsiteX80" fmla="*/ 473475 w 540380"/>
                  <a:gd name="connsiteY80" fmla="*/ 271577 h 427044"/>
                  <a:gd name="connsiteX81" fmla="*/ 503377 w 540380"/>
                  <a:gd name="connsiteY81" fmla="*/ 258684 h 427044"/>
                  <a:gd name="connsiteX82" fmla="*/ 539587 w 540380"/>
                  <a:gd name="connsiteY82" fmla="*/ 209855 h 42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40380" h="427044">
                    <a:moveTo>
                      <a:pt x="539587" y="209855"/>
                    </a:moveTo>
                    <a:cubicBezTo>
                      <a:pt x="536296" y="197510"/>
                      <a:pt x="515447" y="208758"/>
                      <a:pt x="506943" y="202997"/>
                    </a:cubicBezTo>
                    <a:cubicBezTo>
                      <a:pt x="499810" y="198059"/>
                      <a:pt x="491855" y="189007"/>
                      <a:pt x="482254" y="189830"/>
                    </a:cubicBezTo>
                    <a:cubicBezTo>
                      <a:pt x="470184" y="190927"/>
                      <a:pt x="461680" y="187909"/>
                      <a:pt x="449885" y="185715"/>
                    </a:cubicBezTo>
                    <a:cubicBezTo>
                      <a:pt x="441655" y="184069"/>
                      <a:pt x="438637" y="194493"/>
                      <a:pt x="431505" y="194219"/>
                    </a:cubicBezTo>
                    <a:cubicBezTo>
                      <a:pt x="433151" y="182972"/>
                      <a:pt x="420807" y="178857"/>
                      <a:pt x="407365" y="180777"/>
                    </a:cubicBezTo>
                    <a:cubicBezTo>
                      <a:pt x="402976" y="174742"/>
                      <a:pt x="394472" y="175565"/>
                      <a:pt x="387064" y="179954"/>
                    </a:cubicBezTo>
                    <a:cubicBezTo>
                      <a:pt x="387888" y="178034"/>
                      <a:pt x="388711" y="175839"/>
                      <a:pt x="388985" y="173370"/>
                    </a:cubicBezTo>
                    <a:cubicBezTo>
                      <a:pt x="382950" y="168433"/>
                      <a:pt x="376915" y="173919"/>
                      <a:pt x="370057" y="173370"/>
                    </a:cubicBezTo>
                    <a:cubicBezTo>
                      <a:pt x="364022" y="178857"/>
                      <a:pt x="358261" y="184892"/>
                      <a:pt x="347563" y="185441"/>
                    </a:cubicBezTo>
                    <a:cubicBezTo>
                      <a:pt x="351952" y="172547"/>
                      <a:pt x="365393" y="169256"/>
                      <a:pt x="372251" y="158557"/>
                    </a:cubicBezTo>
                    <a:cubicBezTo>
                      <a:pt x="375818" y="153071"/>
                      <a:pt x="363199" y="146487"/>
                      <a:pt x="361553" y="141549"/>
                    </a:cubicBezTo>
                    <a:cubicBezTo>
                      <a:pt x="355518" y="125090"/>
                      <a:pt x="356616" y="127285"/>
                      <a:pt x="342625" y="117683"/>
                    </a:cubicBezTo>
                    <a:cubicBezTo>
                      <a:pt x="333847" y="111648"/>
                      <a:pt x="321502" y="107534"/>
                      <a:pt x="309982" y="106711"/>
                    </a:cubicBezTo>
                    <a:cubicBezTo>
                      <a:pt x="299831" y="105888"/>
                      <a:pt x="299009" y="110551"/>
                      <a:pt x="289681" y="107259"/>
                    </a:cubicBezTo>
                    <a:cubicBezTo>
                      <a:pt x="283647" y="105065"/>
                      <a:pt x="271028" y="100676"/>
                      <a:pt x="262523" y="101773"/>
                    </a:cubicBezTo>
                    <a:cubicBezTo>
                      <a:pt x="266090" y="82571"/>
                      <a:pt x="243321" y="78730"/>
                      <a:pt x="232074" y="80102"/>
                    </a:cubicBezTo>
                    <a:cubicBezTo>
                      <a:pt x="234544" y="76810"/>
                      <a:pt x="237287" y="73792"/>
                      <a:pt x="240852" y="71323"/>
                    </a:cubicBezTo>
                    <a:cubicBezTo>
                      <a:pt x="238658" y="68580"/>
                      <a:pt x="235641" y="66660"/>
                      <a:pt x="232074" y="65837"/>
                    </a:cubicBezTo>
                    <a:cubicBezTo>
                      <a:pt x="237287" y="64740"/>
                      <a:pt x="234817" y="55961"/>
                      <a:pt x="236463" y="52670"/>
                    </a:cubicBezTo>
                    <a:cubicBezTo>
                      <a:pt x="227136" y="51298"/>
                      <a:pt x="222472" y="65837"/>
                      <a:pt x="216986" y="59253"/>
                    </a:cubicBezTo>
                    <a:cubicBezTo>
                      <a:pt x="218632" y="57059"/>
                      <a:pt x="224119" y="58979"/>
                      <a:pt x="223571" y="54864"/>
                    </a:cubicBezTo>
                    <a:cubicBezTo>
                      <a:pt x="215341" y="49926"/>
                      <a:pt x="199979" y="52395"/>
                      <a:pt x="192572" y="57607"/>
                    </a:cubicBezTo>
                    <a:cubicBezTo>
                      <a:pt x="182423" y="64740"/>
                      <a:pt x="173369" y="52121"/>
                      <a:pt x="162946" y="53218"/>
                    </a:cubicBezTo>
                    <a:cubicBezTo>
                      <a:pt x="154167" y="54041"/>
                      <a:pt x="150876" y="56236"/>
                      <a:pt x="146212" y="48829"/>
                    </a:cubicBezTo>
                    <a:cubicBezTo>
                      <a:pt x="142920" y="43343"/>
                      <a:pt x="136885" y="42245"/>
                      <a:pt x="130850" y="43068"/>
                    </a:cubicBezTo>
                    <a:cubicBezTo>
                      <a:pt x="128107" y="40874"/>
                      <a:pt x="127010" y="30175"/>
                      <a:pt x="121249" y="34016"/>
                    </a:cubicBezTo>
                    <a:cubicBezTo>
                      <a:pt x="117958" y="36210"/>
                      <a:pt x="117408" y="41697"/>
                      <a:pt x="123169" y="41971"/>
                    </a:cubicBezTo>
                    <a:cubicBezTo>
                      <a:pt x="118505" y="46360"/>
                      <a:pt x="110001" y="44166"/>
                      <a:pt x="105886" y="48555"/>
                    </a:cubicBezTo>
                    <a:cubicBezTo>
                      <a:pt x="103692" y="48281"/>
                      <a:pt x="100675" y="41423"/>
                      <a:pt x="104789" y="40325"/>
                    </a:cubicBezTo>
                    <a:cubicBezTo>
                      <a:pt x="122346" y="35936"/>
                      <a:pt x="98755" y="30724"/>
                      <a:pt x="95188" y="24689"/>
                    </a:cubicBezTo>
                    <a:cubicBezTo>
                      <a:pt x="92720" y="20300"/>
                      <a:pt x="89154" y="17557"/>
                      <a:pt x="85312" y="15911"/>
                    </a:cubicBezTo>
                    <a:cubicBezTo>
                      <a:pt x="71596" y="9876"/>
                      <a:pt x="51022" y="16734"/>
                      <a:pt x="38130" y="18105"/>
                    </a:cubicBezTo>
                    <a:cubicBezTo>
                      <a:pt x="34015" y="12344"/>
                      <a:pt x="27432" y="6584"/>
                      <a:pt x="22493" y="0"/>
                    </a:cubicBezTo>
                    <a:cubicBezTo>
                      <a:pt x="14813" y="3292"/>
                      <a:pt x="7131" y="6035"/>
                      <a:pt x="0" y="9053"/>
                    </a:cubicBezTo>
                    <a:cubicBezTo>
                      <a:pt x="3291" y="10973"/>
                      <a:pt x="6858" y="12344"/>
                      <a:pt x="5486" y="8230"/>
                    </a:cubicBezTo>
                    <a:cubicBezTo>
                      <a:pt x="9601" y="17831"/>
                      <a:pt x="18653" y="10973"/>
                      <a:pt x="18653" y="23317"/>
                    </a:cubicBezTo>
                    <a:cubicBezTo>
                      <a:pt x="20299" y="27158"/>
                      <a:pt x="30448" y="28804"/>
                      <a:pt x="32918" y="28804"/>
                    </a:cubicBezTo>
                    <a:cubicBezTo>
                      <a:pt x="35387" y="28529"/>
                      <a:pt x="37856" y="29078"/>
                      <a:pt x="40050" y="29901"/>
                    </a:cubicBezTo>
                    <a:cubicBezTo>
                      <a:pt x="43891" y="31273"/>
                      <a:pt x="47457" y="34016"/>
                      <a:pt x="51022" y="36759"/>
                    </a:cubicBezTo>
                    <a:cubicBezTo>
                      <a:pt x="56783" y="41148"/>
                      <a:pt x="56509" y="39776"/>
                      <a:pt x="65562" y="39776"/>
                    </a:cubicBezTo>
                    <a:cubicBezTo>
                      <a:pt x="64465" y="35936"/>
                      <a:pt x="63094" y="32370"/>
                      <a:pt x="61173" y="28804"/>
                    </a:cubicBezTo>
                    <a:cubicBezTo>
                      <a:pt x="70499" y="28804"/>
                      <a:pt x="70499" y="23317"/>
                      <a:pt x="80650" y="25512"/>
                    </a:cubicBezTo>
                    <a:cubicBezTo>
                      <a:pt x="80375" y="29627"/>
                      <a:pt x="87233" y="38954"/>
                      <a:pt x="85039" y="41971"/>
                    </a:cubicBezTo>
                    <a:cubicBezTo>
                      <a:pt x="76260" y="44440"/>
                      <a:pt x="66110" y="41423"/>
                      <a:pt x="59801" y="48829"/>
                    </a:cubicBezTo>
                    <a:cubicBezTo>
                      <a:pt x="57058" y="51847"/>
                      <a:pt x="57333" y="63642"/>
                      <a:pt x="53218" y="64191"/>
                    </a:cubicBezTo>
                    <a:cubicBezTo>
                      <a:pt x="48006" y="64740"/>
                      <a:pt x="43067" y="70226"/>
                      <a:pt x="42520" y="75987"/>
                    </a:cubicBezTo>
                    <a:cubicBezTo>
                      <a:pt x="40873" y="73792"/>
                      <a:pt x="38678" y="72146"/>
                      <a:pt x="35935" y="71598"/>
                    </a:cubicBezTo>
                    <a:cubicBezTo>
                      <a:pt x="32095" y="74615"/>
                      <a:pt x="41696" y="77358"/>
                      <a:pt x="38130" y="80376"/>
                    </a:cubicBezTo>
                    <a:cubicBezTo>
                      <a:pt x="35112" y="81199"/>
                      <a:pt x="32918" y="82845"/>
                      <a:pt x="31547" y="85862"/>
                    </a:cubicBezTo>
                    <a:cubicBezTo>
                      <a:pt x="30998" y="91897"/>
                      <a:pt x="38678" y="97109"/>
                      <a:pt x="39227" y="103145"/>
                    </a:cubicBezTo>
                    <a:cubicBezTo>
                      <a:pt x="39776" y="109728"/>
                      <a:pt x="43067" y="125364"/>
                      <a:pt x="40050" y="130577"/>
                    </a:cubicBezTo>
                    <a:cubicBezTo>
                      <a:pt x="38678" y="133045"/>
                      <a:pt x="23590" y="141824"/>
                      <a:pt x="28529" y="142372"/>
                    </a:cubicBezTo>
                    <a:cubicBezTo>
                      <a:pt x="21396" y="142921"/>
                      <a:pt x="26608" y="150328"/>
                      <a:pt x="18653" y="150876"/>
                    </a:cubicBezTo>
                    <a:cubicBezTo>
                      <a:pt x="12892" y="149504"/>
                      <a:pt x="10973" y="151973"/>
                      <a:pt x="12892" y="158557"/>
                    </a:cubicBezTo>
                    <a:cubicBezTo>
                      <a:pt x="11795" y="163495"/>
                      <a:pt x="-1921" y="182149"/>
                      <a:pt x="9052" y="186263"/>
                    </a:cubicBezTo>
                    <a:cubicBezTo>
                      <a:pt x="9874" y="186538"/>
                      <a:pt x="18928" y="187635"/>
                      <a:pt x="20025" y="186538"/>
                    </a:cubicBezTo>
                    <a:cubicBezTo>
                      <a:pt x="20025" y="196413"/>
                      <a:pt x="8777" y="194767"/>
                      <a:pt x="4937" y="201351"/>
                    </a:cubicBezTo>
                    <a:cubicBezTo>
                      <a:pt x="4115" y="207935"/>
                      <a:pt x="18104" y="215616"/>
                      <a:pt x="8230" y="215616"/>
                    </a:cubicBezTo>
                    <a:cubicBezTo>
                      <a:pt x="10973" y="220828"/>
                      <a:pt x="17556" y="222199"/>
                      <a:pt x="22493" y="224394"/>
                    </a:cubicBezTo>
                    <a:cubicBezTo>
                      <a:pt x="25511" y="229332"/>
                      <a:pt x="28804" y="233995"/>
                      <a:pt x="32918" y="238384"/>
                    </a:cubicBezTo>
                    <a:cubicBezTo>
                      <a:pt x="40599" y="247163"/>
                      <a:pt x="49103" y="255666"/>
                      <a:pt x="53218" y="266914"/>
                    </a:cubicBezTo>
                    <a:cubicBezTo>
                      <a:pt x="64465" y="275143"/>
                      <a:pt x="68031" y="288311"/>
                      <a:pt x="77632" y="296540"/>
                    </a:cubicBezTo>
                    <a:cubicBezTo>
                      <a:pt x="86411" y="303947"/>
                      <a:pt x="96834" y="308885"/>
                      <a:pt x="107258" y="312999"/>
                    </a:cubicBezTo>
                    <a:cubicBezTo>
                      <a:pt x="119055" y="317663"/>
                      <a:pt x="128656" y="322601"/>
                      <a:pt x="139354" y="328910"/>
                    </a:cubicBezTo>
                    <a:cubicBezTo>
                      <a:pt x="141275" y="334396"/>
                      <a:pt x="147034" y="352501"/>
                      <a:pt x="142646" y="357165"/>
                    </a:cubicBezTo>
                    <a:cubicBezTo>
                      <a:pt x="141000" y="358811"/>
                      <a:pt x="139903" y="392826"/>
                      <a:pt x="141548" y="393101"/>
                    </a:cubicBezTo>
                    <a:cubicBezTo>
                      <a:pt x="140451" y="401056"/>
                      <a:pt x="133045" y="388986"/>
                      <a:pt x="139903" y="401879"/>
                    </a:cubicBezTo>
                    <a:cubicBezTo>
                      <a:pt x="141548" y="403525"/>
                      <a:pt x="141823" y="405445"/>
                      <a:pt x="141275" y="407365"/>
                    </a:cubicBezTo>
                    <a:cubicBezTo>
                      <a:pt x="141275" y="408188"/>
                      <a:pt x="134965" y="419161"/>
                      <a:pt x="129753" y="416143"/>
                    </a:cubicBezTo>
                    <a:cubicBezTo>
                      <a:pt x="130575" y="418338"/>
                      <a:pt x="131947" y="419984"/>
                      <a:pt x="133868" y="420807"/>
                    </a:cubicBezTo>
                    <a:cubicBezTo>
                      <a:pt x="182971" y="427391"/>
                      <a:pt x="232348" y="428762"/>
                      <a:pt x="281451" y="424922"/>
                    </a:cubicBezTo>
                    <a:cubicBezTo>
                      <a:pt x="277336" y="423276"/>
                      <a:pt x="277063" y="419436"/>
                      <a:pt x="270205" y="420258"/>
                    </a:cubicBezTo>
                    <a:cubicBezTo>
                      <a:pt x="288036" y="417241"/>
                      <a:pt x="303397" y="426294"/>
                      <a:pt x="320405" y="417515"/>
                    </a:cubicBezTo>
                    <a:cubicBezTo>
                      <a:pt x="324245" y="415595"/>
                      <a:pt x="330281" y="408188"/>
                      <a:pt x="335218" y="405445"/>
                    </a:cubicBezTo>
                    <a:cubicBezTo>
                      <a:pt x="334944" y="405720"/>
                      <a:pt x="334670" y="405720"/>
                      <a:pt x="334670" y="405994"/>
                    </a:cubicBezTo>
                    <a:cubicBezTo>
                      <a:pt x="344545" y="406542"/>
                      <a:pt x="367314" y="388437"/>
                      <a:pt x="368137" y="380482"/>
                    </a:cubicBezTo>
                    <a:cubicBezTo>
                      <a:pt x="370057" y="360731"/>
                      <a:pt x="399683" y="357988"/>
                      <a:pt x="408737" y="344272"/>
                    </a:cubicBezTo>
                    <a:cubicBezTo>
                      <a:pt x="429859" y="341528"/>
                      <a:pt x="440009" y="348935"/>
                      <a:pt x="454273" y="336317"/>
                    </a:cubicBezTo>
                    <a:cubicBezTo>
                      <a:pt x="466069" y="325892"/>
                      <a:pt x="469360" y="315468"/>
                      <a:pt x="477042" y="304221"/>
                    </a:cubicBezTo>
                    <a:cubicBezTo>
                      <a:pt x="481979" y="296814"/>
                      <a:pt x="468813" y="279806"/>
                      <a:pt x="473475" y="271577"/>
                    </a:cubicBezTo>
                    <a:cubicBezTo>
                      <a:pt x="483351" y="268834"/>
                      <a:pt x="499262" y="267188"/>
                      <a:pt x="503377" y="258684"/>
                    </a:cubicBezTo>
                    <a:cubicBezTo>
                      <a:pt x="520933" y="249631"/>
                      <a:pt x="545073" y="230703"/>
                      <a:pt x="539587" y="209855"/>
                    </a:cubicBezTo>
                    <a:close/>
                  </a:path>
                </a:pathLst>
              </a:custGeom>
              <a:solidFill>
                <a:srgbClr val="84B9BD"/>
              </a:solidFill>
              <a:ln w="2743"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CEED5F3-269A-7266-DE03-C6BCC43E89EB}"/>
                  </a:ext>
                </a:extLst>
              </p:cNvPr>
              <p:cNvSpPr/>
              <p:nvPr/>
            </p:nvSpPr>
            <p:spPr>
              <a:xfrm>
                <a:off x="14236455" y="4536624"/>
                <a:ext cx="148370" cy="85667"/>
              </a:xfrm>
              <a:custGeom>
                <a:avLst/>
                <a:gdLst>
                  <a:gd name="connsiteX0" fmla="*/ 4715 w 148370"/>
                  <a:gd name="connsiteY0" fmla="*/ 73597 h 85667"/>
                  <a:gd name="connsiteX1" fmla="*/ 20900 w 148370"/>
                  <a:gd name="connsiteY1" fmla="*/ 85668 h 85667"/>
                  <a:gd name="connsiteX2" fmla="*/ 48057 w 148370"/>
                  <a:gd name="connsiteY2" fmla="*/ 59333 h 85667"/>
                  <a:gd name="connsiteX3" fmla="*/ 42571 w 148370"/>
                  <a:gd name="connsiteY3" fmla="*/ 64819 h 85667"/>
                  <a:gd name="connsiteX4" fmla="*/ 45863 w 148370"/>
                  <a:gd name="connsiteY4" fmla="*/ 64819 h 85667"/>
                  <a:gd name="connsiteX5" fmla="*/ 38183 w 148370"/>
                  <a:gd name="connsiteY5" fmla="*/ 73597 h 85667"/>
                  <a:gd name="connsiteX6" fmla="*/ 60402 w 148370"/>
                  <a:gd name="connsiteY6" fmla="*/ 66739 h 85667"/>
                  <a:gd name="connsiteX7" fmla="*/ 88383 w 148370"/>
                  <a:gd name="connsiteY7" fmla="*/ 48360 h 85667"/>
                  <a:gd name="connsiteX8" fmla="*/ 111151 w 148370"/>
                  <a:gd name="connsiteY8" fmla="*/ 38759 h 85667"/>
                  <a:gd name="connsiteX9" fmla="*/ 138583 w 148370"/>
                  <a:gd name="connsiteY9" fmla="*/ 25317 h 85667"/>
                  <a:gd name="connsiteX10" fmla="*/ 127610 w 148370"/>
                  <a:gd name="connsiteY10" fmla="*/ 27512 h 85667"/>
                  <a:gd name="connsiteX11" fmla="*/ 148184 w 148370"/>
                  <a:gd name="connsiteY11" fmla="*/ 14344 h 85667"/>
                  <a:gd name="connsiteX12" fmla="*/ 126513 w 148370"/>
                  <a:gd name="connsiteY12" fmla="*/ 14344 h 85667"/>
                  <a:gd name="connsiteX13" fmla="*/ 128708 w 148370"/>
                  <a:gd name="connsiteY13" fmla="*/ 80 h 85667"/>
                  <a:gd name="connsiteX14" fmla="*/ 107036 w 148370"/>
                  <a:gd name="connsiteY14" fmla="*/ 18733 h 85667"/>
                  <a:gd name="connsiteX15" fmla="*/ 104842 w 148370"/>
                  <a:gd name="connsiteY15" fmla="*/ 13247 h 85667"/>
                  <a:gd name="connsiteX16" fmla="*/ 88657 w 148370"/>
                  <a:gd name="connsiteY16" fmla="*/ 25317 h 85667"/>
                  <a:gd name="connsiteX17" fmla="*/ 54642 w 148370"/>
                  <a:gd name="connsiteY17" fmla="*/ 36838 h 85667"/>
                  <a:gd name="connsiteX18" fmla="*/ 33244 w 148370"/>
                  <a:gd name="connsiteY18" fmla="*/ 31352 h 85667"/>
                  <a:gd name="connsiteX19" fmla="*/ 28032 w 148370"/>
                  <a:gd name="connsiteY19" fmla="*/ 31901 h 85667"/>
                  <a:gd name="connsiteX20" fmla="*/ 14591 w 148370"/>
                  <a:gd name="connsiteY20" fmla="*/ 44245 h 85667"/>
                  <a:gd name="connsiteX21" fmla="*/ 12670 w 148370"/>
                  <a:gd name="connsiteY21" fmla="*/ 49183 h 85667"/>
                  <a:gd name="connsiteX22" fmla="*/ 5812 w 148370"/>
                  <a:gd name="connsiteY22" fmla="*/ 64545 h 85667"/>
                  <a:gd name="connsiteX23" fmla="*/ 4715 w 148370"/>
                  <a:gd name="connsiteY23" fmla="*/ 73597 h 8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370" h="85667">
                    <a:moveTo>
                      <a:pt x="4715" y="73597"/>
                    </a:moveTo>
                    <a:cubicBezTo>
                      <a:pt x="14866" y="74969"/>
                      <a:pt x="14042" y="79084"/>
                      <a:pt x="20900" y="85668"/>
                    </a:cubicBezTo>
                    <a:cubicBezTo>
                      <a:pt x="22271" y="82924"/>
                      <a:pt x="45589" y="56590"/>
                      <a:pt x="48057" y="59333"/>
                    </a:cubicBezTo>
                    <a:cubicBezTo>
                      <a:pt x="45863" y="60704"/>
                      <a:pt x="43942" y="62625"/>
                      <a:pt x="42571" y="64819"/>
                    </a:cubicBezTo>
                    <a:cubicBezTo>
                      <a:pt x="43669" y="64270"/>
                      <a:pt x="44766" y="64270"/>
                      <a:pt x="45863" y="64819"/>
                    </a:cubicBezTo>
                    <a:cubicBezTo>
                      <a:pt x="42571" y="67014"/>
                      <a:pt x="40102" y="70031"/>
                      <a:pt x="38183" y="73597"/>
                    </a:cubicBezTo>
                    <a:cubicBezTo>
                      <a:pt x="45041" y="73597"/>
                      <a:pt x="56287" y="68660"/>
                      <a:pt x="60402" y="66739"/>
                    </a:cubicBezTo>
                    <a:cubicBezTo>
                      <a:pt x="70552" y="61802"/>
                      <a:pt x="79604" y="55492"/>
                      <a:pt x="88383" y="48360"/>
                    </a:cubicBezTo>
                    <a:cubicBezTo>
                      <a:pt x="95515" y="49457"/>
                      <a:pt x="102373" y="39582"/>
                      <a:pt x="111151" y="38759"/>
                    </a:cubicBezTo>
                    <a:cubicBezTo>
                      <a:pt x="121027" y="37936"/>
                      <a:pt x="132549" y="33547"/>
                      <a:pt x="138583" y="25317"/>
                    </a:cubicBezTo>
                    <a:cubicBezTo>
                      <a:pt x="134743" y="21477"/>
                      <a:pt x="130080" y="29980"/>
                      <a:pt x="127610" y="27512"/>
                    </a:cubicBezTo>
                    <a:cubicBezTo>
                      <a:pt x="132549" y="22848"/>
                      <a:pt x="150379" y="21477"/>
                      <a:pt x="148184" y="14344"/>
                    </a:cubicBezTo>
                    <a:cubicBezTo>
                      <a:pt x="140778" y="11875"/>
                      <a:pt x="133371" y="18733"/>
                      <a:pt x="126513" y="14344"/>
                    </a:cubicBezTo>
                    <a:cubicBezTo>
                      <a:pt x="131452" y="10230"/>
                      <a:pt x="128982" y="5566"/>
                      <a:pt x="128708" y="80"/>
                    </a:cubicBezTo>
                    <a:cubicBezTo>
                      <a:pt x="115266" y="-1018"/>
                      <a:pt x="112249" y="9406"/>
                      <a:pt x="107036" y="18733"/>
                    </a:cubicBezTo>
                    <a:cubicBezTo>
                      <a:pt x="102921" y="18733"/>
                      <a:pt x="106488" y="13247"/>
                      <a:pt x="104842" y="13247"/>
                    </a:cubicBezTo>
                    <a:cubicBezTo>
                      <a:pt x="97435" y="14344"/>
                      <a:pt x="94144" y="20928"/>
                      <a:pt x="88657" y="25317"/>
                    </a:cubicBezTo>
                    <a:cubicBezTo>
                      <a:pt x="88657" y="26414"/>
                      <a:pt x="62872" y="37936"/>
                      <a:pt x="54642" y="36838"/>
                    </a:cubicBezTo>
                    <a:cubicBezTo>
                      <a:pt x="44492" y="35741"/>
                      <a:pt x="43942" y="30255"/>
                      <a:pt x="33244" y="31352"/>
                    </a:cubicBezTo>
                    <a:cubicBezTo>
                      <a:pt x="31598" y="31627"/>
                      <a:pt x="29679" y="31627"/>
                      <a:pt x="28032" y="31901"/>
                    </a:cubicBezTo>
                    <a:cubicBezTo>
                      <a:pt x="23368" y="36016"/>
                      <a:pt x="18980" y="40130"/>
                      <a:pt x="14591" y="44245"/>
                    </a:cubicBezTo>
                    <a:cubicBezTo>
                      <a:pt x="14591" y="45343"/>
                      <a:pt x="14042" y="46988"/>
                      <a:pt x="12670" y="49183"/>
                    </a:cubicBezTo>
                    <a:cubicBezTo>
                      <a:pt x="7184" y="57961"/>
                      <a:pt x="6636" y="54121"/>
                      <a:pt x="5812" y="64545"/>
                    </a:cubicBezTo>
                    <a:cubicBezTo>
                      <a:pt x="4715" y="68660"/>
                      <a:pt x="-5983" y="72226"/>
                      <a:pt x="4715" y="73597"/>
                    </a:cubicBezTo>
                    <a:close/>
                  </a:path>
                </a:pathLst>
              </a:custGeom>
              <a:solidFill>
                <a:srgbClr val="84B9BD"/>
              </a:solidFill>
              <a:ln w="2743"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BB4CB94-B4A5-B25B-014C-2378C088B0FB}"/>
                  </a:ext>
                </a:extLst>
              </p:cNvPr>
              <p:cNvSpPr/>
              <p:nvPr/>
            </p:nvSpPr>
            <p:spPr>
              <a:xfrm>
                <a:off x="14201668" y="4623047"/>
                <a:ext cx="13716" cy="8571"/>
              </a:xfrm>
              <a:custGeom>
                <a:avLst/>
                <a:gdLst>
                  <a:gd name="connsiteX0" fmla="*/ 7680 w 13716"/>
                  <a:gd name="connsiteY0" fmla="*/ 67 h 8571"/>
                  <a:gd name="connsiteX1" fmla="*/ 0 w 13716"/>
                  <a:gd name="connsiteY1" fmla="*/ 8571 h 8571"/>
                  <a:gd name="connsiteX2" fmla="*/ 13716 w 13716"/>
                  <a:gd name="connsiteY2" fmla="*/ 1988 h 8571"/>
                  <a:gd name="connsiteX3" fmla="*/ 7680 w 13716"/>
                  <a:gd name="connsiteY3" fmla="*/ 67 h 8571"/>
                </a:gdLst>
                <a:ahLst/>
                <a:cxnLst>
                  <a:cxn ang="0">
                    <a:pos x="connsiteX0" y="connsiteY0"/>
                  </a:cxn>
                  <a:cxn ang="0">
                    <a:pos x="connsiteX1" y="connsiteY1"/>
                  </a:cxn>
                  <a:cxn ang="0">
                    <a:pos x="connsiteX2" y="connsiteY2"/>
                  </a:cxn>
                  <a:cxn ang="0">
                    <a:pos x="connsiteX3" y="connsiteY3"/>
                  </a:cxn>
                </a:cxnLst>
                <a:rect l="l" t="t" r="r" b="b"/>
                <a:pathLst>
                  <a:path w="13716" h="8571">
                    <a:moveTo>
                      <a:pt x="7680" y="67"/>
                    </a:moveTo>
                    <a:cubicBezTo>
                      <a:pt x="5486" y="2536"/>
                      <a:pt x="2469" y="5554"/>
                      <a:pt x="0" y="8571"/>
                    </a:cubicBezTo>
                    <a:cubicBezTo>
                      <a:pt x="5761" y="6102"/>
                      <a:pt x="11521" y="3908"/>
                      <a:pt x="13716" y="1988"/>
                    </a:cubicBezTo>
                    <a:cubicBezTo>
                      <a:pt x="12892" y="342"/>
                      <a:pt x="10424" y="-207"/>
                      <a:pt x="7680" y="67"/>
                    </a:cubicBezTo>
                    <a:close/>
                  </a:path>
                </a:pathLst>
              </a:custGeom>
              <a:solidFill>
                <a:srgbClr val="84B9BD"/>
              </a:solidFill>
              <a:ln w="2743"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5466E32-E86E-B74F-2C9A-2B956443C695}"/>
                  </a:ext>
                </a:extLst>
              </p:cNvPr>
              <p:cNvSpPr/>
              <p:nvPr/>
            </p:nvSpPr>
            <p:spPr>
              <a:xfrm>
                <a:off x="15355665" y="4873569"/>
                <a:ext cx="5045" cy="18379"/>
              </a:xfrm>
              <a:custGeom>
                <a:avLst/>
                <a:gdLst>
                  <a:gd name="connsiteX0" fmla="*/ 5005 w 5045"/>
                  <a:gd name="connsiteY0" fmla="*/ 18380 h 18379"/>
                  <a:gd name="connsiteX1" fmla="*/ 1712 w 5045"/>
                  <a:gd name="connsiteY1" fmla="*/ 0 h 18379"/>
                  <a:gd name="connsiteX2" fmla="*/ 5005 w 5045"/>
                  <a:gd name="connsiteY2" fmla="*/ 18380 h 18379"/>
                </a:gdLst>
                <a:ahLst/>
                <a:cxnLst>
                  <a:cxn ang="0">
                    <a:pos x="connsiteX0" y="connsiteY0"/>
                  </a:cxn>
                  <a:cxn ang="0">
                    <a:pos x="connsiteX1" y="connsiteY1"/>
                  </a:cxn>
                  <a:cxn ang="0">
                    <a:pos x="connsiteX2" y="connsiteY2"/>
                  </a:cxn>
                </a:cxnLst>
                <a:rect l="l" t="t" r="r" b="b"/>
                <a:pathLst>
                  <a:path w="5045" h="18379">
                    <a:moveTo>
                      <a:pt x="5005" y="18380"/>
                    </a:moveTo>
                    <a:cubicBezTo>
                      <a:pt x="5279" y="10699"/>
                      <a:pt x="4181" y="4664"/>
                      <a:pt x="1712" y="0"/>
                    </a:cubicBezTo>
                    <a:cubicBezTo>
                      <a:pt x="-1579" y="5486"/>
                      <a:pt x="66" y="14813"/>
                      <a:pt x="5005" y="18380"/>
                    </a:cubicBezTo>
                    <a:close/>
                  </a:path>
                </a:pathLst>
              </a:custGeom>
              <a:solidFill>
                <a:srgbClr val="84B9BD"/>
              </a:solidFill>
              <a:ln w="2743"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2D5D195F-718B-8274-71AC-56886BEF2035}"/>
                  </a:ext>
                </a:extLst>
              </p:cNvPr>
              <p:cNvSpPr/>
              <p:nvPr/>
            </p:nvSpPr>
            <p:spPr>
              <a:xfrm>
                <a:off x="15236677" y="4666731"/>
                <a:ext cx="63791" cy="103418"/>
              </a:xfrm>
              <a:custGeom>
                <a:avLst/>
                <a:gdLst>
                  <a:gd name="connsiteX0" fmla="*/ 11247 w 63791"/>
                  <a:gd name="connsiteY0" fmla="*/ 35936 h 103418"/>
                  <a:gd name="connsiteX1" fmla="*/ 13441 w 63791"/>
                  <a:gd name="connsiteY1" fmla="*/ 30450 h 103418"/>
                  <a:gd name="connsiteX2" fmla="*/ 32096 w 63791"/>
                  <a:gd name="connsiteY2" fmla="*/ 63094 h 103418"/>
                  <a:gd name="connsiteX3" fmla="*/ 24414 w 63791"/>
                  <a:gd name="connsiteY3" fmla="*/ 63094 h 103418"/>
                  <a:gd name="connsiteX4" fmla="*/ 28804 w 63791"/>
                  <a:gd name="connsiteY4" fmla="*/ 71872 h 103418"/>
                  <a:gd name="connsiteX5" fmla="*/ 23317 w 63791"/>
                  <a:gd name="connsiteY5" fmla="*/ 72969 h 103418"/>
                  <a:gd name="connsiteX6" fmla="*/ 38679 w 63791"/>
                  <a:gd name="connsiteY6" fmla="*/ 86960 h 103418"/>
                  <a:gd name="connsiteX7" fmla="*/ 30999 w 63791"/>
                  <a:gd name="connsiteY7" fmla="*/ 83668 h 103418"/>
                  <a:gd name="connsiteX8" fmla="*/ 39776 w 63791"/>
                  <a:gd name="connsiteY8" fmla="*/ 99030 h 103418"/>
                  <a:gd name="connsiteX9" fmla="*/ 40873 w 63791"/>
                  <a:gd name="connsiteY9" fmla="*/ 94640 h 103418"/>
                  <a:gd name="connsiteX10" fmla="*/ 63643 w 63791"/>
                  <a:gd name="connsiteY10" fmla="*/ 103419 h 103418"/>
                  <a:gd name="connsiteX11" fmla="*/ 62546 w 63791"/>
                  <a:gd name="connsiteY11" fmla="*/ 88057 h 103418"/>
                  <a:gd name="connsiteX12" fmla="*/ 43617 w 63791"/>
                  <a:gd name="connsiteY12" fmla="*/ 60899 h 103418"/>
                  <a:gd name="connsiteX13" fmla="*/ 24141 w 63791"/>
                  <a:gd name="connsiteY13" fmla="*/ 34839 h 103418"/>
                  <a:gd name="connsiteX14" fmla="*/ 9876 w 63791"/>
                  <a:gd name="connsiteY14" fmla="*/ 12070 h 103418"/>
                  <a:gd name="connsiteX15" fmla="*/ 14265 w 63791"/>
                  <a:gd name="connsiteY15" fmla="*/ 8778 h 103418"/>
                  <a:gd name="connsiteX16" fmla="*/ 0 w 63791"/>
                  <a:gd name="connsiteY16" fmla="*/ 0 h 103418"/>
                  <a:gd name="connsiteX17" fmla="*/ 2195 w 63791"/>
                  <a:gd name="connsiteY17" fmla="*/ 7681 h 103418"/>
                  <a:gd name="connsiteX18" fmla="*/ 0 w 63791"/>
                  <a:gd name="connsiteY18" fmla="*/ 6584 h 103418"/>
                  <a:gd name="connsiteX19" fmla="*/ 11247 w 63791"/>
                  <a:gd name="connsiteY19" fmla="*/ 35936 h 10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791" h="103418">
                    <a:moveTo>
                      <a:pt x="11247" y="35936"/>
                    </a:moveTo>
                    <a:cubicBezTo>
                      <a:pt x="9876" y="34290"/>
                      <a:pt x="10973" y="27432"/>
                      <a:pt x="13441" y="30450"/>
                    </a:cubicBezTo>
                    <a:cubicBezTo>
                      <a:pt x="5212" y="38954"/>
                      <a:pt x="32918" y="52395"/>
                      <a:pt x="32096" y="63094"/>
                    </a:cubicBezTo>
                    <a:cubicBezTo>
                      <a:pt x="29627" y="61722"/>
                      <a:pt x="26884" y="61722"/>
                      <a:pt x="24414" y="63094"/>
                    </a:cubicBezTo>
                    <a:cubicBezTo>
                      <a:pt x="25786" y="66111"/>
                      <a:pt x="27157" y="68855"/>
                      <a:pt x="28804" y="71872"/>
                    </a:cubicBezTo>
                    <a:cubicBezTo>
                      <a:pt x="27157" y="72421"/>
                      <a:pt x="25238" y="72969"/>
                      <a:pt x="23317" y="72969"/>
                    </a:cubicBezTo>
                    <a:cubicBezTo>
                      <a:pt x="24141" y="82022"/>
                      <a:pt x="34839" y="80376"/>
                      <a:pt x="38679" y="86960"/>
                    </a:cubicBezTo>
                    <a:cubicBezTo>
                      <a:pt x="35936" y="86137"/>
                      <a:pt x="33468" y="85039"/>
                      <a:pt x="30999" y="83668"/>
                    </a:cubicBezTo>
                    <a:cubicBezTo>
                      <a:pt x="25513" y="103693"/>
                      <a:pt x="24689" y="88331"/>
                      <a:pt x="39776" y="99030"/>
                    </a:cubicBezTo>
                    <a:cubicBezTo>
                      <a:pt x="39502" y="97384"/>
                      <a:pt x="39776" y="96012"/>
                      <a:pt x="40873" y="94640"/>
                    </a:cubicBezTo>
                    <a:cubicBezTo>
                      <a:pt x="49103" y="97658"/>
                      <a:pt x="53767" y="101773"/>
                      <a:pt x="63643" y="103419"/>
                    </a:cubicBezTo>
                    <a:cubicBezTo>
                      <a:pt x="64191" y="102321"/>
                      <a:pt x="63094" y="90251"/>
                      <a:pt x="62546" y="88057"/>
                    </a:cubicBezTo>
                    <a:cubicBezTo>
                      <a:pt x="58979" y="79279"/>
                      <a:pt x="49103" y="69129"/>
                      <a:pt x="43617" y="60899"/>
                    </a:cubicBezTo>
                    <a:cubicBezTo>
                      <a:pt x="37582" y="51847"/>
                      <a:pt x="30450" y="43343"/>
                      <a:pt x="24141" y="34839"/>
                    </a:cubicBezTo>
                    <a:cubicBezTo>
                      <a:pt x="22769" y="18105"/>
                      <a:pt x="16734" y="24140"/>
                      <a:pt x="9876" y="12070"/>
                    </a:cubicBezTo>
                    <a:cubicBezTo>
                      <a:pt x="12070" y="12070"/>
                      <a:pt x="13441" y="10973"/>
                      <a:pt x="14265" y="8778"/>
                    </a:cubicBezTo>
                    <a:cubicBezTo>
                      <a:pt x="9601" y="5761"/>
                      <a:pt x="4939" y="2743"/>
                      <a:pt x="0" y="0"/>
                    </a:cubicBezTo>
                    <a:cubicBezTo>
                      <a:pt x="0" y="2743"/>
                      <a:pt x="824" y="5212"/>
                      <a:pt x="2195" y="7681"/>
                    </a:cubicBezTo>
                    <a:cubicBezTo>
                      <a:pt x="1372" y="7407"/>
                      <a:pt x="824" y="7133"/>
                      <a:pt x="0" y="6584"/>
                    </a:cubicBezTo>
                    <a:cubicBezTo>
                      <a:pt x="824" y="12070"/>
                      <a:pt x="5486" y="34839"/>
                      <a:pt x="11247" y="35936"/>
                    </a:cubicBezTo>
                    <a:close/>
                  </a:path>
                </a:pathLst>
              </a:custGeom>
              <a:solidFill>
                <a:srgbClr val="84B9BD"/>
              </a:solidFill>
              <a:ln w="2743"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DC514FF-02D1-BC38-AABD-A64C50879829}"/>
                  </a:ext>
                </a:extLst>
              </p:cNvPr>
              <p:cNvSpPr/>
              <p:nvPr/>
            </p:nvSpPr>
            <p:spPr>
              <a:xfrm>
                <a:off x="15199311" y="4758080"/>
                <a:ext cx="196499" cy="565922"/>
              </a:xfrm>
              <a:custGeom>
                <a:avLst/>
                <a:gdLst>
                  <a:gd name="connsiteX0" fmla="*/ 190162 w 196499"/>
                  <a:gd name="connsiteY0" fmla="*/ 230977 h 565922"/>
                  <a:gd name="connsiteX1" fmla="*/ 178366 w 196499"/>
                  <a:gd name="connsiteY1" fmla="*/ 216164 h 565922"/>
                  <a:gd name="connsiteX2" fmla="*/ 167942 w 196499"/>
                  <a:gd name="connsiteY2" fmla="*/ 175291 h 565922"/>
                  <a:gd name="connsiteX3" fmla="*/ 147643 w 196499"/>
                  <a:gd name="connsiteY3" fmla="*/ 173370 h 565922"/>
                  <a:gd name="connsiteX4" fmla="*/ 125423 w 196499"/>
                  <a:gd name="connsiteY4" fmla="*/ 179954 h 565922"/>
                  <a:gd name="connsiteX5" fmla="*/ 92504 w 196499"/>
                  <a:gd name="connsiteY5" fmla="*/ 175291 h 565922"/>
                  <a:gd name="connsiteX6" fmla="*/ 106769 w 196499"/>
                  <a:gd name="connsiteY6" fmla="*/ 168433 h 565922"/>
                  <a:gd name="connsiteX7" fmla="*/ 122679 w 196499"/>
                  <a:gd name="connsiteY7" fmla="*/ 150602 h 565922"/>
                  <a:gd name="connsiteX8" fmla="*/ 119936 w 196499"/>
                  <a:gd name="connsiteY8" fmla="*/ 138532 h 565922"/>
                  <a:gd name="connsiteX9" fmla="*/ 125423 w 196499"/>
                  <a:gd name="connsiteY9" fmla="*/ 123170 h 565922"/>
                  <a:gd name="connsiteX10" fmla="*/ 135298 w 196499"/>
                  <a:gd name="connsiteY10" fmla="*/ 101498 h 565922"/>
                  <a:gd name="connsiteX11" fmla="*/ 147368 w 196499"/>
                  <a:gd name="connsiteY11" fmla="*/ 110277 h 565922"/>
                  <a:gd name="connsiteX12" fmla="*/ 153952 w 196499"/>
                  <a:gd name="connsiteY12" fmla="*/ 101498 h 565922"/>
                  <a:gd name="connsiteX13" fmla="*/ 171508 w 196499"/>
                  <a:gd name="connsiteY13" fmla="*/ 139629 h 565922"/>
                  <a:gd name="connsiteX14" fmla="*/ 171782 w 196499"/>
                  <a:gd name="connsiteY14" fmla="*/ 140177 h 565922"/>
                  <a:gd name="connsiteX15" fmla="*/ 115547 w 196499"/>
                  <a:gd name="connsiteY15" fmla="*/ 0 h 565922"/>
                  <a:gd name="connsiteX16" fmla="*/ 111432 w 196499"/>
                  <a:gd name="connsiteY16" fmla="*/ 12070 h 565922"/>
                  <a:gd name="connsiteX17" fmla="*/ 100459 w 196499"/>
                  <a:gd name="connsiteY17" fmla="*/ 21123 h 565922"/>
                  <a:gd name="connsiteX18" fmla="*/ 93601 w 196499"/>
                  <a:gd name="connsiteY18" fmla="*/ 19477 h 565922"/>
                  <a:gd name="connsiteX19" fmla="*/ 88664 w 196499"/>
                  <a:gd name="connsiteY19" fmla="*/ 16459 h 565922"/>
                  <a:gd name="connsiteX20" fmla="*/ 91955 w 196499"/>
                  <a:gd name="connsiteY20" fmla="*/ 28529 h 565922"/>
                  <a:gd name="connsiteX21" fmla="*/ 73302 w 196499"/>
                  <a:gd name="connsiteY21" fmla="*/ 21946 h 565922"/>
                  <a:gd name="connsiteX22" fmla="*/ 98813 w 196499"/>
                  <a:gd name="connsiteY22" fmla="*/ 55961 h 565922"/>
                  <a:gd name="connsiteX23" fmla="*/ 104026 w 196499"/>
                  <a:gd name="connsiteY23" fmla="*/ 89428 h 565922"/>
                  <a:gd name="connsiteX24" fmla="*/ 53825 w 196499"/>
                  <a:gd name="connsiteY24" fmla="*/ 78730 h 565922"/>
                  <a:gd name="connsiteX25" fmla="*/ 60957 w 196499"/>
                  <a:gd name="connsiteY25" fmla="*/ 110551 h 565922"/>
                  <a:gd name="connsiteX26" fmla="*/ 58214 w 196499"/>
                  <a:gd name="connsiteY26" fmla="*/ 136612 h 565922"/>
                  <a:gd name="connsiteX27" fmla="*/ 80160 w 196499"/>
                  <a:gd name="connsiteY27" fmla="*/ 158283 h 565922"/>
                  <a:gd name="connsiteX28" fmla="*/ 77417 w 196499"/>
                  <a:gd name="connsiteY28" fmla="*/ 198334 h 565922"/>
                  <a:gd name="connsiteX29" fmla="*/ 63975 w 196499"/>
                  <a:gd name="connsiteY29" fmla="*/ 221925 h 565922"/>
                  <a:gd name="connsiteX30" fmla="*/ 59037 w 196499"/>
                  <a:gd name="connsiteY30" fmla="*/ 253198 h 565922"/>
                  <a:gd name="connsiteX31" fmla="*/ 39286 w 196499"/>
                  <a:gd name="connsiteY31" fmla="*/ 273497 h 565922"/>
                  <a:gd name="connsiteX32" fmla="*/ 22553 w 196499"/>
                  <a:gd name="connsiteY32" fmla="*/ 306964 h 565922"/>
                  <a:gd name="connsiteX33" fmla="*/ 5271 w 196499"/>
                  <a:gd name="connsiteY33" fmla="*/ 331104 h 565922"/>
                  <a:gd name="connsiteX34" fmla="*/ 3076 w 196499"/>
                  <a:gd name="connsiteY34" fmla="*/ 354970 h 565922"/>
                  <a:gd name="connsiteX35" fmla="*/ 7465 w 196499"/>
                  <a:gd name="connsiteY35" fmla="*/ 356068 h 565922"/>
                  <a:gd name="connsiteX36" fmla="*/ 11031 w 196499"/>
                  <a:gd name="connsiteY36" fmla="*/ 385694 h 565922"/>
                  <a:gd name="connsiteX37" fmla="*/ 3899 w 196499"/>
                  <a:gd name="connsiteY37" fmla="*/ 418338 h 565922"/>
                  <a:gd name="connsiteX38" fmla="*/ 2528 w 196499"/>
                  <a:gd name="connsiteY38" fmla="*/ 443850 h 565922"/>
                  <a:gd name="connsiteX39" fmla="*/ 15420 w 196499"/>
                  <a:gd name="connsiteY39" fmla="*/ 461681 h 565922"/>
                  <a:gd name="connsiteX40" fmla="*/ 30782 w 196499"/>
                  <a:gd name="connsiteY40" fmla="*/ 499811 h 565922"/>
                  <a:gd name="connsiteX41" fmla="*/ 61232 w 196499"/>
                  <a:gd name="connsiteY41" fmla="*/ 529438 h 565922"/>
                  <a:gd name="connsiteX42" fmla="*/ 85097 w 196499"/>
                  <a:gd name="connsiteY42" fmla="*/ 526694 h 565922"/>
                  <a:gd name="connsiteX43" fmla="*/ 107866 w 196499"/>
                  <a:gd name="connsiteY43" fmla="*/ 522305 h 565922"/>
                  <a:gd name="connsiteX44" fmla="*/ 146271 w 196499"/>
                  <a:gd name="connsiteY44" fmla="*/ 496519 h 565922"/>
                  <a:gd name="connsiteX45" fmla="*/ 150661 w 196499"/>
                  <a:gd name="connsiteY45" fmla="*/ 513802 h 565922"/>
                  <a:gd name="connsiteX46" fmla="*/ 162730 w 196499"/>
                  <a:gd name="connsiteY46" fmla="*/ 506120 h 565922"/>
                  <a:gd name="connsiteX47" fmla="*/ 152855 w 196499"/>
                  <a:gd name="connsiteY47" fmla="*/ 563728 h 565922"/>
                  <a:gd name="connsiteX48" fmla="*/ 152855 w 196499"/>
                  <a:gd name="connsiteY48" fmla="*/ 565922 h 565922"/>
                  <a:gd name="connsiteX49" fmla="*/ 190162 w 196499"/>
                  <a:gd name="connsiteY49" fmla="*/ 230977 h 56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6499" h="565922">
                    <a:moveTo>
                      <a:pt x="190162" y="230977"/>
                    </a:moveTo>
                    <a:cubicBezTo>
                      <a:pt x="186322" y="223297"/>
                      <a:pt x="181933" y="216713"/>
                      <a:pt x="178366" y="216164"/>
                    </a:cubicBezTo>
                    <a:cubicBezTo>
                      <a:pt x="170136" y="214518"/>
                      <a:pt x="184127" y="176936"/>
                      <a:pt x="167942" y="175291"/>
                    </a:cubicBezTo>
                    <a:cubicBezTo>
                      <a:pt x="163553" y="179131"/>
                      <a:pt x="153129" y="174742"/>
                      <a:pt x="147643" y="173370"/>
                    </a:cubicBezTo>
                    <a:cubicBezTo>
                      <a:pt x="138042" y="170902"/>
                      <a:pt x="131458" y="173919"/>
                      <a:pt x="125423" y="179954"/>
                    </a:cubicBezTo>
                    <a:cubicBezTo>
                      <a:pt x="126245" y="182697"/>
                      <a:pt x="98540" y="187635"/>
                      <a:pt x="92504" y="175291"/>
                    </a:cubicBezTo>
                    <a:cubicBezTo>
                      <a:pt x="88664" y="167609"/>
                      <a:pt x="103752" y="168158"/>
                      <a:pt x="106769" y="168433"/>
                    </a:cubicBezTo>
                    <a:cubicBezTo>
                      <a:pt x="119114" y="169255"/>
                      <a:pt x="117193" y="158557"/>
                      <a:pt x="122679" y="150602"/>
                    </a:cubicBezTo>
                    <a:cubicBezTo>
                      <a:pt x="126245" y="145390"/>
                      <a:pt x="122954" y="143744"/>
                      <a:pt x="119936" y="138532"/>
                    </a:cubicBezTo>
                    <a:cubicBezTo>
                      <a:pt x="122130" y="133594"/>
                      <a:pt x="124051" y="128656"/>
                      <a:pt x="125423" y="123170"/>
                    </a:cubicBezTo>
                    <a:cubicBezTo>
                      <a:pt x="142704" y="125090"/>
                      <a:pt x="127617" y="105887"/>
                      <a:pt x="135298" y="101498"/>
                    </a:cubicBezTo>
                    <a:cubicBezTo>
                      <a:pt x="138864" y="105065"/>
                      <a:pt x="142704" y="108082"/>
                      <a:pt x="147368" y="110277"/>
                    </a:cubicBezTo>
                    <a:cubicBezTo>
                      <a:pt x="148740" y="106711"/>
                      <a:pt x="150934" y="103967"/>
                      <a:pt x="153952" y="101498"/>
                    </a:cubicBezTo>
                    <a:cubicBezTo>
                      <a:pt x="162456" y="113020"/>
                      <a:pt x="164924" y="127285"/>
                      <a:pt x="171508" y="139629"/>
                    </a:cubicBezTo>
                    <a:cubicBezTo>
                      <a:pt x="171508" y="139903"/>
                      <a:pt x="171782" y="139903"/>
                      <a:pt x="171782" y="140177"/>
                    </a:cubicBezTo>
                    <a:cubicBezTo>
                      <a:pt x="158341" y="91897"/>
                      <a:pt x="139688" y="44989"/>
                      <a:pt x="115547" y="0"/>
                    </a:cubicBezTo>
                    <a:cubicBezTo>
                      <a:pt x="112804" y="2469"/>
                      <a:pt x="110610" y="7132"/>
                      <a:pt x="111432" y="12070"/>
                    </a:cubicBezTo>
                    <a:cubicBezTo>
                      <a:pt x="102928" y="7955"/>
                      <a:pt x="104574" y="18379"/>
                      <a:pt x="100459" y="21123"/>
                    </a:cubicBezTo>
                    <a:cubicBezTo>
                      <a:pt x="96344" y="23866"/>
                      <a:pt x="95247" y="21671"/>
                      <a:pt x="93601" y="19477"/>
                    </a:cubicBezTo>
                    <a:cubicBezTo>
                      <a:pt x="92504" y="17831"/>
                      <a:pt x="91133" y="16185"/>
                      <a:pt x="88664" y="16459"/>
                    </a:cubicBezTo>
                    <a:cubicBezTo>
                      <a:pt x="90310" y="20300"/>
                      <a:pt x="91407" y="24415"/>
                      <a:pt x="91955" y="28529"/>
                    </a:cubicBezTo>
                    <a:cubicBezTo>
                      <a:pt x="84549" y="22769"/>
                      <a:pt x="82903" y="23866"/>
                      <a:pt x="73302" y="21946"/>
                    </a:cubicBezTo>
                    <a:cubicBezTo>
                      <a:pt x="72205" y="31547"/>
                      <a:pt x="92779" y="47457"/>
                      <a:pt x="98813" y="55961"/>
                    </a:cubicBezTo>
                    <a:cubicBezTo>
                      <a:pt x="102655" y="61722"/>
                      <a:pt x="108414" y="82296"/>
                      <a:pt x="104026" y="89428"/>
                    </a:cubicBezTo>
                    <a:cubicBezTo>
                      <a:pt x="93876" y="82022"/>
                      <a:pt x="62329" y="70226"/>
                      <a:pt x="53825" y="78730"/>
                    </a:cubicBezTo>
                    <a:cubicBezTo>
                      <a:pt x="52453" y="83942"/>
                      <a:pt x="59860" y="104242"/>
                      <a:pt x="60957" y="110551"/>
                    </a:cubicBezTo>
                    <a:cubicBezTo>
                      <a:pt x="62054" y="116037"/>
                      <a:pt x="60408" y="131125"/>
                      <a:pt x="58214" y="136612"/>
                    </a:cubicBezTo>
                    <a:cubicBezTo>
                      <a:pt x="73302" y="145390"/>
                      <a:pt x="54099" y="163220"/>
                      <a:pt x="80160" y="158283"/>
                    </a:cubicBezTo>
                    <a:cubicBezTo>
                      <a:pt x="91133" y="171450"/>
                      <a:pt x="90858" y="188732"/>
                      <a:pt x="77417" y="198334"/>
                    </a:cubicBezTo>
                    <a:cubicBezTo>
                      <a:pt x="65621" y="206837"/>
                      <a:pt x="70559" y="212872"/>
                      <a:pt x="63975" y="221925"/>
                    </a:cubicBezTo>
                    <a:cubicBezTo>
                      <a:pt x="56843" y="231526"/>
                      <a:pt x="68912" y="241950"/>
                      <a:pt x="59037" y="253198"/>
                    </a:cubicBezTo>
                    <a:cubicBezTo>
                      <a:pt x="52453" y="260878"/>
                      <a:pt x="42304" y="264445"/>
                      <a:pt x="39286" y="273497"/>
                    </a:cubicBezTo>
                    <a:cubicBezTo>
                      <a:pt x="34897" y="286390"/>
                      <a:pt x="22827" y="291602"/>
                      <a:pt x="22553" y="306964"/>
                    </a:cubicBezTo>
                    <a:cubicBezTo>
                      <a:pt x="10483" y="312725"/>
                      <a:pt x="13501" y="322875"/>
                      <a:pt x="5271" y="331104"/>
                    </a:cubicBezTo>
                    <a:cubicBezTo>
                      <a:pt x="-1039" y="337414"/>
                      <a:pt x="4173" y="347015"/>
                      <a:pt x="3076" y="354970"/>
                    </a:cubicBezTo>
                    <a:cubicBezTo>
                      <a:pt x="4722" y="354696"/>
                      <a:pt x="6093" y="354970"/>
                      <a:pt x="7465" y="356068"/>
                    </a:cubicBezTo>
                    <a:cubicBezTo>
                      <a:pt x="9934" y="360457"/>
                      <a:pt x="11305" y="380756"/>
                      <a:pt x="11031" y="385694"/>
                    </a:cubicBezTo>
                    <a:cubicBezTo>
                      <a:pt x="10483" y="393375"/>
                      <a:pt x="8562" y="412303"/>
                      <a:pt x="3899" y="418338"/>
                    </a:cubicBezTo>
                    <a:cubicBezTo>
                      <a:pt x="-5429" y="429859"/>
                      <a:pt x="5271" y="433151"/>
                      <a:pt x="2528" y="443850"/>
                    </a:cubicBezTo>
                    <a:cubicBezTo>
                      <a:pt x="332" y="452354"/>
                      <a:pt x="4722" y="463875"/>
                      <a:pt x="15420" y="461681"/>
                    </a:cubicBezTo>
                    <a:cubicBezTo>
                      <a:pt x="9111" y="474574"/>
                      <a:pt x="34075" y="482529"/>
                      <a:pt x="30782" y="499811"/>
                    </a:cubicBezTo>
                    <a:cubicBezTo>
                      <a:pt x="34348" y="510235"/>
                      <a:pt x="52179" y="521482"/>
                      <a:pt x="61232" y="529438"/>
                    </a:cubicBezTo>
                    <a:cubicBezTo>
                      <a:pt x="70833" y="537941"/>
                      <a:pt x="77691" y="532181"/>
                      <a:pt x="85097" y="526694"/>
                    </a:cubicBezTo>
                    <a:cubicBezTo>
                      <a:pt x="91682" y="521482"/>
                      <a:pt x="98540" y="516270"/>
                      <a:pt x="107866" y="522305"/>
                    </a:cubicBezTo>
                    <a:cubicBezTo>
                      <a:pt x="111432" y="524500"/>
                      <a:pt x="140785" y="499537"/>
                      <a:pt x="146271" y="496519"/>
                    </a:cubicBezTo>
                    <a:cubicBezTo>
                      <a:pt x="150386" y="500908"/>
                      <a:pt x="149014" y="508589"/>
                      <a:pt x="150661" y="513802"/>
                    </a:cubicBezTo>
                    <a:cubicBezTo>
                      <a:pt x="155598" y="512704"/>
                      <a:pt x="159438" y="509961"/>
                      <a:pt x="162730" y="506120"/>
                    </a:cubicBezTo>
                    <a:cubicBezTo>
                      <a:pt x="166571" y="526969"/>
                      <a:pt x="151208" y="543977"/>
                      <a:pt x="152855" y="563728"/>
                    </a:cubicBezTo>
                    <a:cubicBezTo>
                      <a:pt x="152855" y="564551"/>
                      <a:pt x="152855" y="565099"/>
                      <a:pt x="152855" y="565922"/>
                    </a:cubicBezTo>
                    <a:cubicBezTo>
                      <a:pt x="192906" y="457840"/>
                      <a:pt x="205525" y="342626"/>
                      <a:pt x="190162" y="230977"/>
                    </a:cubicBezTo>
                  </a:path>
                </a:pathLst>
              </a:custGeom>
              <a:solidFill>
                <a:srgbClr val="84B9BD"/>
              </a:solidFill>
              <a:ln w="2743"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3760CC4-A6E6-6017-688C-AB4492566AF5}"/>
                  </a:ext>
                </a:extLst>
              </p:cNvPr>
              <p:cNvSpPr/>
              <p:nvPr/>
            </p:nvSpPr>
            <p:spPr>
              <a:xfrm>
                <a:off x="15219160" y="4695200"/>
                <a:ext cx="33638" cy="42170"/>
              </a:xfrm>
              <a:custGeom>
                <a:avLst/>
                <a:gdLst>
                  <a:gd name="connsiteX0" fmla="*/ 2703 w 33638"/>
                  <a:gd name="connsiteY0" fmla="*/ 30510 h 42170"/>
                  <a:gd name="connsiteX1" fmla="*/ 28764 w 33638"/>
                  <a:gd name="connsiteY1" fmla="*/ 21732 h 42170"/>
                  <a:gd name="connsiteX2" fmla="*/ 12305 w 33638"/>
                  <a:gd name="connsiteY2" fmla="*/ 60 h 42170"/>
                  <a:gd name="connsiteX3" fmla="*/ 6818 w 33638"/>
                  <a:gd name="connsiteY3" fmla="*/ 5547 h 42170"/>
                  <a:gd name="connsiteX4" fmla="*/ 11208 w 33638"/>
                  <a:gd name="connsiteY4" fmla="*/ 8839 h 42170"/>
                  <a:gd name="connsiteX5" fmla="*/ 235 w 33638"/>
                  <a:gd name="connsiteY5" fmla="*/ 5547 h 42170"/>
                  <a:gd name="connsiteX6" fmla="*/ 2703 w 33638"/>
                  <a:gd name="connsiteY6" fmla="*/ 30510 h 4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38" h="42170">
                    <a:moveTo>
                      <a:pt x="2703" y="30510"/>
                    </a:moveTo>
                    <a:cubicBezTo>
                      <a:pt x="13676" y="48615"/>
                      <a:pt x="45772" y="45597"/>
                      <a:pt x="28764" y="21732"/>
                    </a:cubicBezTo>
                    <a:cubicBezTo>
                      <a:pt x="37543" y="21183"/>
                      <a:pt x="17791" y="-1311"/>
                      <a:pt x="12305" y="60"/>
                    </a:cubicBezTo>
                    <a:cubicBezTo>
                      <a:pt x="10111" y="1432"/>
                      <a:pt x="8190" y="3352"/>
                      <a:pt x="6818" y="5547"/>
                    </a:cubicBezTo>
                    <a:cubicBezTo>
                      <a:pt x="9012" y="5547"/>
                      <a:pt x="10384" y="6644"/>
                      <a:pt x="11208" y="8839"/>
                    </a:cubicBezTo>
                    <a:cubicBezTo>
                      <a:pt x="7367" y="8839"/>
                      <a:pt x="4624" y="5821"/>
                      <a:pt x="235" y="5547"/>
                    </a:cubicBezTo>
                    <a:cubicBezTo>
                      <a:pt x="-2234" y="10485"/>
                      <a:pt x="15870" y="32704"/>
                      <a:pt x="2703" y="30510"/>
                    </a:cubicBezTo>
                  </a:path>
                </a:pathLst>
              </a:custGeom>
              <a:solidFill>
                <a:srgbClr val="84B9BD"/>
              </a:solidFill>
              <a:ln w="2743"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76AD98F-022E-015E-F8B7-361E0F2976A1}"/>
                  </a:ext>
                </a:extLst>
              </p:cNvPr>
              <p:cNvSpPr/>
              <p:nvPr/>
            </p:nvSpPr>
            <p:spPr>
              <a:xfrm>
                <a:off x="14711354" y="4401464"/>
                <a:ext cx="367314" cy="213421"/>
              </a:xfrm>
              <a:custGeom>
                <a:avLst/>
                <a:gdLst>
                  <a:gd name="connsiteX0" fmla="*/ 52121 w 367314"/>
                  <a:gd name="connsiteY0" fmla="*/ 0 h 213421"/>
                  <a:gd name="connsiteX1" fmla="*/ 33742 w 367314"/>
                  <a:gd name="connsiteY1" fmla="*/ 549 h 213421"/>
                  <a:gd name="connsiteX2" fmla="*/ 2195 w 367314"/>
                  <a:gd name="connsiteY2" fmla="*/ 5212 h 213421"/>
                  <a:gd name="connsiteX3" fmla="*/ 16459 w 367314"/>
                  <a:gd name="connsiteY3" fmla="*/ 8504 h 213421"/>
                  <a:gd name="connsiteX4" fmla="*/ 11522 w 367314"/>
                  <a:gd name="connsiteY4" fmla="*/ 8230 h 213421"/>
                  <a:gd name="connsiteX5" fmla="*/ 0 w 367314"/>
                  <a:gd name="connsiteY5" fmla="*/ 10699 h 213421"/>
                  <a:gd name="connsiteX6" fmla="*/ 5486 w 367314"/>
                  <a:gd name="connsiteY6" fmla="*/ 11247 h 213421"/>
                  <a:gd name="connsiteX7" fmla="*/ 14265 w 367314"/>
                  <a:gd name="connsiteY7" fmla="*/ 20574 h 213421"/>
                  <a:gd name="connsiteX8" fmla="*/ 86411 w 367314"/>
                  <a:gd name="connsiteY8" fmla="*/ 27981 h 213421"/>
                  <a:gd name="connsiteX9" fmla="*/ 77084 w 367314"/>
                  <a:gd name="connsiteY9" fmla="*/ 38131 h 213421"/>
                  <a:gd name="connsiteX10" fmla="*/ 94093 w 367314"/>
                  <a:gd name="connsiteY10" fmla="*/ 36485 h 213421"/>
                  <a:gd name="connsiteX11" fmla="*/ 89703 w 367314"/>
                  <a:gd name="connsiteY11" fmla="*/ 38679 h 213421"/>
                  <a:gd name="connsiteX12" fmla="*/ 100676 w 367314"/>
                  <a:gd name="connsiteY12" fmla="*/ 43068 h 213421"/>
                  <a:gd name="connsiteX13" fmla="*/ 90800 w 367314"/>
                  <a:gd name="connsiteY13" fmla="*/ 44165 h 213421"/>
                  <a:gd name="connsiteX14" fmla="*/ 96287 w 367314"/>
                  <a:gd name="connsiteY14" fmla="*/ 45263 h 213421"/>
                  <a:gd name="connsiteX15" fmla="*/ 90800 w 367314"/>
                  <a:gd name="connsiteY15" fmla="*/ 48555 h 213421"/>
                  <a:gd name="connsiteX16" fmla="*/ 94093 w 367314"/>
                  <a:gd name="connsiteY16" fmla="*/ 49652 h 213421"/>
                  <a:gd name="connsiteX17" fmla="*/ 89154 w 367314"/>
                  <a:gd name="connsiteY17" fmla="*/ 49652 h 213421"/>
                  <a:gd name="connsiteX18" fmla="*/ 110825 w 367314"/>
                  <a:gd name="connsiteY18" fmla="*/ 52669 h 213421"/>
                  <a:gd name="connsiteX19" fmla="*/ 113843 w 367314"/>
                  <a:gd name="connsiteY19" fmla="*/ 51572 h 213421"/>
                  <a:gd name="connsiteX20" fmla="*/ 110825 w 367314"/>
                  <a:gd name="connsiteY20" fmla="*/ 52669 h 213421"/>
                  <a:gd name="connsiteX21" fmla="*/ 110552 w 367314"/>
                  <a:gd name="connsiteY21" fmla="*/ 53767 h 213421"/>
                  <a:gd name="connsiteX22" fmla="*/ 134417 w 367314"/>
                  <a:gd name="connsiteY22" fmla="*/ 61448 h 213421"/>
                  <a:gd name="connsiteX23" fmla="*/ 133045 w 367314"/>
                  <a:gd name="connsiteY23" fmla="*/ 62819 h 213421"/>
                  <a:gd name="connsiteX24" fmla="*/ 126187 w 367314"/>
                  <a:gd name="connsiteY24" fmla="*/ 62819 h 213421"/>
                  <a:gd name="connsiteX25" fmla="*/ 99579 w 367314"/>
                  <a:gd name="connsiteY25" fmla="*/ 61722 h 213421"/>
                  <a:gd name="connsiteX26" fmla="*/ 103967 w 367314"/>
                  <a:gd name="connsiteY26" fmla="*/ 65014 h 213421"/>
                  <a:gd name="connsiteX27" fmla="*/ 92994 w 367314"/>
                  <a:gd name="connsiteY27" fmla="*/ 80101 h 213421"/>
                  <a:gd name="connsiteX28" fmla="*/ 130027 w 367314"/>
                  <a:gd name="connsiteY28" fmla="*/ 72421 h 213421"/>
                  <a:gd name="connsiteX29" fmla="*/ 120153 w 367314"/>
                  <a:gd name="connsiteY29" fmla="*/ 68031 h 213421"/>
                  <a:gd name="connsiteX30" fmla="*/ 135514 w 367314"/>
                  <a:gd name="connsiteY30" fmla="*/ 71323 h 213421"/>
                  <a:gd name="connsiteX31" fmla="*/ 132223 w 367314"/>
                  <a:gd name="connsiteY31" fmla="*/ 72421 h 213421"/>
                  <a:gd name="connsiteX32" fmla="*/ 136338 w 367314"/>
                  <a:gd name="connsiteY32" fmla="*/ 74066 h 213421"/>
                  <a:gd name="connsiteX33" fmla="*/ 138806 w 367314"/>
                  <a:gd name="connsiteY33" fmla="*/ 74341 h 213421"/>
                  <a:gd name="connsiteX34" fmla="*/ 113843 w 367314"/>
                  <a:gd name="connsiteY34" fmla="*/ 88605 h 213421"/>
                  <a:gd name="connsiteX35" fmla="*/ 109180 w 367314"/>
                  <a:gd name="connsiteY35" fmla="*/ 96286 h 213421"/>
                  <a:gd name="connsiteX36" fmla="*/ 111923 w 367314"/>
                  <a:gd name="connsiteY36" fmla="*/ 100675 h 213421"/>
                  <a:gd name="connsiteX37" fmla="*/ 108356 w 367314"/>
                  <a:gd name="connsiteY37" fmla="*/ 102596 h 213421"/>
                  <a:gd name="connsiteX38" fmla="*/ 124816 w 367314"/>
                  <a:gd name="connsiteY38" fmla="*/ 106985 h 213421"/>
                  <a:gd name="connsiteX39" fmla="*/ 133045 w 367314"/>
                  <a:gd name="connsiteY39" fmla="*/ 120701 h 213421"/>
                  <a:gd name="connsiteX40" fmla="*/ 136885 w 367314"/>
                  <a:gd name="connsiteY40" fmla="*/ 133045 h 213421"/>
                  <a:gd name="connsiteX41" fmla="*/ 134417 w 367314"/>
                  <a:gd name="connsiteY41" fmla="*/ 140726 h 213421"/>
                  <a:gd name="connsiteX42" fmla="*/ 141824 w 367314"/>
                  <a:gd name="connsiteY42" fmla="*/ 148407 h 213421"/>
                  <a:gd name="connsiteX43" fmla="*/ 147310 w 367314"/>
                  <a:gd name="connsiteY43" fmla="*/ 154991 h 213421"/>
                  <a:gd name="connsiteX44" fmla="*/ 158558 w 367314"/>
                  <a:gd name="connsiteY44" fmla="*/ 158283 h 213421"/>
                  <a:gd name="connsiteX45" fmla="*/ 158283 w 367314"/>
                  <a:gd name="connsiteY45" fmla="*/ 178857 h 213421"/>
                  <a:gd name="connsiteX46" fmla="*/ 176662 w 367314"/>
                  <a:gd name="connsiteY46" fmla="*/ 178857 h 213421"/>
                  <a:gd name="connsiteX47" fmla="*/ 182423 w 367314"/>
                  <a:gd name="connsiteY47" fmla="*/ 182423 h 213421"/>
                  <a:gd name="connsiteX48" fmla="*/ 182697 w 367314"/>
                  <a:gd name="connsiteY48" fmla="*/ 182149 h 213421"/>
                  <a:gd name="connsiteX49" fmla="*/ 182423 w 367314"/>
                  <a:gd name="connsiteY49" fmla="*/ 182423 h 213421"/>
                  <a:gd name="connsiteX50" fmla="*/ 199157 w 367314"/>
                  <a:gd name="connsiteY50" fmla="*/ 189555 h 213421"/>
                  <a:gd name="connsiteX51" fmla="*/ 203821 w 367314"/>
                  <a:gd name="connsiteY51" fmla="*/ 194219 h 213421"/>
                  <a:gd name="connsiteX52" fmla="*/ 203546 w 367314"/>
                  <a:gd name="connsiteY52" fmla="*/ 198059 h 213421"/>
                  <a:gd name="connsiteX53" fmla="*/ 226314 w 367314"/>
                  <a:gd name="connsiteY53" fmla="*/ 195865 h 213421"/>
                  <a:gd name="connsiteX54" fmla="*/ 225217 w 367314"/>
                  <a:gd name="connsiteY54" fmla="*/ 200254 h 213421"/>
                  <a:gd name="connsiteX55" fmla="*/ 231800 w 367314"/>
                  <a:gd name="connsiteY55" fmla="*/ 194767 h 213421"/>
                  <a:gd name="connsiteX56" fmla="*/ 243870 w 367314"/>
                  <a:gd name="connsiteY56" fmla="*/ 196962 h 213421"/>
                  <a:gd name="connsiteX57" fmla="*/ 237287 w 367314"/>
                  <a:gd name="connsiteY57" fmla="*/ 202448 h 213421"/>
                  <a:gd name="connsiteX58" fmla="*/ 253746 w 367314"/>
                  <a:gd name="connsiteY58" fmla="*/ 205740 h 213421"/>
                  <a:gd name="connsiteX59" fmla="*/ 263622 w 367314"/>
                  <a:gd name="connsiteY59" fmla="*/ 213421 h 213421"/>
                  <a:gd name="connsiteX60" fmla="*/ 274320 w 367314"/>
                  <a:gd name="connsiteY60" fmla="*/ 212050 h 213421"/>
                  <a:gd name="connsiteX61" fmla="*/ 284196 w 367314"/>
                  <a:gd name="connsiteY61" fmla="*/ 210952 h 213421"/>
                  <a:gd name="connsiteX62" fmla="*/ 282550 w 367314"/>
                  <a:gd name="connsiteY62" fmla="*/ 206563 h 213421"/>
                  <a:gd name="connsiteX63" fmla="*/ 282550 w 367314"/>
                  <a:gd name="connsiteY63" fmla="*/ 206563 h 213421"/>
                  <a:gd name="connsiteX64" fmla="*/ 287488 w 367314"/>
                  <a:gd name="connsiteY64" fmla="*/ 201077 h 213421"/>
                  <a:gd name="connsiteX65" fmla="*/ 284196 w 367314"/>
                  <a:gd name="connsiteY65" fmla="*/ 187635 h 213421"/>
                  <a:gd name="connsiteX66" fmla="*/ 275417 w 367314"/>
                  <a:gd name="connsiteY66" fmla="*/ 168433 h 213421"/>
                  <a:gd name="connsiteX67" fmla="*/ 282002 w 367314"/>
                  <a:gd name="connsiteY67" fmla="*/ 167335 h 213421"/>
                  <a:gd name="connsiteX68" fmla="*/ 278709 w 367314"/>
                  <a:gd name="connsiteY68" fmla="*/ 161849 h 213421"/>
                  <a:gd name="connsiteX69" fmla="*/ 292975 w 367314"/>
                  <a:gd name="connsiteY69" fmla="*/ 153071 h 213421"/>
                  <a:gd name="connsiteX70" fmla="*/ 282002 w 367314"/>
                  <a:gd name="connsiteY70" fmla="*/ 145390 h 213421"/>
                  <a:gd name="connsiteX71" fmla="*/ 289682 w 367314"/>
                  <a:gd name="connsiteY71" fmla="*/ 144292 h 213421"/>
                  <a:gd name="connsiteX72" fmla="*/ 282002 w 367314"/>
                  <a:gd name="connsiteY72" fmla="*/ 136612 h 213421"/>
                  <a:gd name="connsiteX73" fmla="*/ 289682 w 367314"/>
                  <a:gd name="connsiteY73" fmla="*/ 135514 h 213421"/>
                  <a:gd name="connsiteX74" fmla="*/ 285293 w 367314"/>
                  <a:gd name="connsiteY74" fmla="*/ 128930 h 213421"/>
                  <a:gd name="connsiteX75" fmla="*/ 322601 w 367314"/>
                  <a:gd name="connsiteY75" fmla="*/ 141275 h 213421"/>
                  <a:gd name="connsiteX76" fmla="*/ 321229 w 367314"/>
                  <a:gd name="connsiteY76" fmla="*/ 120152 h 213421"/>
                  <a:gd name="connsiteX77" fmla="*/ 331105 w 367314"/>
                  <a:gd name="connsiteY77" fmla="*/ 123444 h 213421"/>
                  <a:gd name="connsiteX78" fmla="*/ 334396 w 367314"/>
                  <a:gd name="connsiteY78" fmla="*/ 103967 h 213421"/>
                  <a:gd name="connsiteX79" fmla="*/ 351404 w 367314"/>
                  <a:gd name="connsiteY79" fmla="*/ 106162 h 213421"/>
                  <a:gd name="connsiteX80" fmla="*/ 367314 w 367314"/>
                  <a:gd name="connsiteY80" fmla="*/ 102596 h 213421"/>
                  <a:gd name="connsiteX81" fmla="*/ 52121 w 367314"/>
                  <a:gd name="connsiteY81" fmla="*/ 0 h 21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7314" h="213421">
                    <a:moveTo>
                      <a:pt x="52121" y="0"/>
                    </a:moveTo>
                    <a:cubicBezTo>
                      <a:pt x="46360" y="823"/>
                      <a:pt x="40051" y="823"/>
                      <a:pt x="33742" y="549"/>
                    </a:cubicBezTo>
                    <a:cubicBezTo>
                      <a:pt x="22769" y="274"/>
                      <a:pt x="11522" y="274"/>
                      <a:pt x="2195" y="5212"/>
                    </a:cubicBezTo>
                    <a:cubicBezTo>
                      <a:pt x="7133" y="4938"/>
                      <a:pt x="12070" y="6035"/>
                      <a:pt x="16459" y="8504"/>
                    </a:cubicBezTo>
                    <a:cubicBezTo>
                      <a:pt x="15362" y="8504"/>
                      <a:pt x="13441" y="8504"/>
                      <a:pt x="11522" y="8230"/>
                    </a:cubicBezTo>
                    <a:cubicBezTo>
                      <a:pt x="7133" y="7955"/>
                      <a:pt x="1921" y="7407"/>
                      <a:pt x="0" y="10699"/>
                    </a:cubicBezTo>
                    <a:cubicBezTo>
                      <a:pt x="3018" y="11521"/>
                      <a:pt x="4664" y="11247"/>
                      <a:pt x="5486" y="11247"/>
                    </a:cubicBezTo>
                    <a:cubicBezTo>
                      <a:pt x="6583" y="10973"/>
                      <a:pt x="15362" y="17282"/>
                      <a:pt x="14265" y="20574"/>
                    </a:cubicBezTo>
                    <a:cubicBezTo>
                      <a:pt x="42520" y="24415"/>
                      <a:pt x="61997" y="9601"/>
                      <a:pt x="86411" y="27981"/>
                    </a:cubicBezTo>
                    <a:cubicBezTo>
                      <a:pt x="86136" y="29352"/>
                      <a:pt x="75163" y="37033"/>
                      <a:pt x="77084" y="38131"/>
                    </a:cubicBezTo>
                    <a:cubicBezTo>
                      <a:pt x="85314" y="36485"/>
                      <a:pt x="87508" y="35113"/>
                      <a:pt x="94093" y="36485"/>
                    </a:cubicBezTo>
                    <a:cubicBezTo>
                      <a:pt x="92446" y="37033"/>
                      <a:pt x="91075" y="37582"/>
                      <a:pt x="89703" y="38679"/>
                    </a:cubicBezTo>
                    <a:cubicBezTo>
                      <a:pt x="93818" y="38953"/>
                      <a:pt x="97384" y="40599"/>
                      <a:pt x="100676" y="43068"/>
                    </a:cubicBezTo>
                    <a:cubicBezTo>
                      <a:pt x="100401" y="43068"/>
                      <a:pt x="89429" y="43068"/>
                      <a:pt x="90800" y="44165"/>
                    </a:cubicBezTo>
                    <a:cubicBezTo>
                      <a:pt x="92994" y="43617"/>
                      <a:pt x="94640" y="43891"/>
                      <a:pt x="96287" y="45263"/>
                    </a:cubicBezTo>
                    <a:cubicBezTo>
                      <a:pt x="94093" y="45537"/>
                      <a:pt x="92172" y="46634"/>
                      <a:pt x="90800" y="48555"/>
                    </a:cubicBezTo>
                    <a:cubicBezTo>
                      <a:pt x="92172" y="48280"/>
                      <a:pt x="93269" y="48555"/>
                      <a:pt x="94093" y="49652"/>
                    </a:cubicBezTo>
                    <a:cubicBezTo>
                      <a:pt x="92446" y="49652"/>
                      <a:pt x="90800" y="49652"/>
                      <a:pt x="89154" y="49652"/>
                    </a:cubicBezTo>
                    <a:cubicBezTo>
                      <a:pt x="83942" y="52121"/>
                      <a:pt x="102870" y="53492"/>
                      <a:pt x="110825" y="52669"/>
                    </a:cubicBezTo>
                    <a:cubicBezTo>
                      <a:pt x="111374" y="51572"/>
                      <a:pt x="112197" y="51023"/>
                      <a:pt x="113843" y="51572"/>
                    </a:cubicBezTo>
                    <a:cubicBezTo>
                      <a:pt x="114392" y="52121"/>
                      <a:pt x="113020" y="52395"/>
                      <a:pt x="110825" y="52669"/>
                    </a:cubicBezTo>
                    <a:cubicBezTo>
                      <a:pt x="110825" y="52944"/>
                      <a:pt x="110552" y="53218"/>
                      <a:pt x="110552" y="53767"/>
                    </a:cubicBezTo>
                    <a:cubicBezTo>
                      <a:pt x="117958" y="56236"/>
                      <a:pt x="130577" y="55687"/>
                      <a:pt x="134417" y="61448"/>
                    </a:cubicBezTo>
                    <a:cubicBezTo>
                      <a:pt x="131674" y="60899"/>
                      <a:pt x="132497" y="61996"/>
                      <a:pt x="133045" y="62819"/>
                    </a:cubicBezTo>
                    <a:cubicBezTo>
                      <a:pt x="133869" y="64191"/>
                      <a:pt x="134966" y="65563"/>
                      <a:pt x="126187" y="62819"/>
                    </a:cubicBezTo>
                    <a:cubicBezTo>
                      <a:pt x="118781" y="60350"/>
                      <a:pt x="106437" y="55961"/>
                      <a:pt x="99579" y="61722"/>
                    </a:cubicBezTo>
                    <a:cubicBezTo>
                      <a:pt x="101498" y="62271"/>
                      <a:pt x="102870" y="63368"/>
                      <a:pt x="103967" y="65014"/>
                    </a:cubicBezTo>
                    <a:cubicBezTo>
                      <a:pt x="97109" y="63917"/>
                      <a:pt x="92721" y="79827"/>
                      <a:pt x="92994" y="80101"/>
                    </a:cubicBezTo>
                    <a:cubicBezTo>
                      <a:pt x="97933" y="85039"/>
                      <a:pt x="125365" y="82296"/>
                      <a:pt x="130027" y="72421"/>
                    </a:cubicBezTo>
                    <a:cubicBezTo>
                      <a:pt x="126736" y="70775"/>
                      <a:pt x="123719" y="69403"/>
                      <a:pt x="120153" y="68031"/>
                    </a:cubicBezTo>
                    <a:cubicBezTo>
                      <a:pt x="125365" y="68854"/>
                      <a:pt x="130302" y="69952"/>
                      <a:pt x="135514" y="71323"/>
                    </a:cubicBezTo>
                    <a:cubicBezTo>
                      <a:pt x="134142" y="71049"/>
                      <a:pt x="133045" y="71323"/>
                      <a:pt x="132223" y="72421"/>
                    </a:cubicBezTo>
                    <a:cubicBezTo>
                      <a:pt x="132497" y="74615"/>
                      <a:pt x="134417" y="74341"/>
                      <a:pt x="136338" y="74066"/>
                    </a:cubicBezTo>
                    <a:cubicBezTo>
                      <a:pt x="137435" y="73792"/>
                      <a:pt x="138532" y="73792"/>
                      <a:pt x="138806" y="74341"/>
                    </a:cubicBezTo>
                    <a:cubicBezTo>
                      <a:pt x="142646" y="87782"/>
                      <a:pt x="120701" y="84216"/>
                      <a:pt x="113843" y="88605"/>
                    </a:cubicBezTo>
                    <a:cubicBezTo>
                      <a:pt x="119604" y="89703"/>
                      <a:pt x="110003" y="93543"/>
                      <a:pt x="109180" y="96286"/>
                    </a:cubicBezTo>
                    <a:cubicBezTo>
                      <a:pt x="106985" y="100127"/>
                      <a:pt x="108082" y="101773"/>
                      <a:pt x="111923" y="100675"/>
                    </a:cubicBezTo>
                    <a:cubicBezTo>
                      <a:pt x="110825" y="101224"/>
                      <a:pt x="109728" y="102047"/>
                      <a:pt x="108356" y="102596"/>
                    </a:cubicBezTo>
                    <a:cubicBezTo>
                      <a:pt x="112471" y="106985"/>
                      <a:pt x="121250" y="103144"/>
                      <a:pt x="124816" y="106985"/>
                    </a:cubicBezTo>
                    <a:cubicBezTo>
                      <a:pt x="105339" y="106985"/>
                      <a:pt x="117683" y="118232"/>
                      <a:pt x="133045" y="120701"/>
                    </a:cubicBezTo>
                    <a:cubicBezTo>
                      <a:pt x="133045" y="128930"/>
                      <a:pt x="128656" y="131399"/>
                      <a:pt x="136885" y="133045"/>
                    </a:cubicBezTo>
                    <a:cubicBezTo>
                      <a:pt x="130027" y="132771"/>
                      <a:pt x="131399" y="136612"/>
                      <a:pt x="134417" y="140726"/>
                    </a:cubicBezTo>
                    <a:cubicBezTo>
                      <a:pt x="137435" y="144567"/>
                      <a:pt x="141824" y="148407"/>
                      <a:pt x="141824" y="148407"/>
                    </a:cubicBezTo>
                    <a:cubicBezTo>
                      <a:pt x="143743" y="153893"/>
                      <a:pt x="141549" y="151150"/>
                      <a:pt x="147310" y="154991"/>
                    </a:cubicBezTo>
                    <a:cubicBezTo>
                      <a:pt x="149230" y="156362"/>
                      <a:pt x="157459" y="156362"/>
                      <a:pt x="158558" y="158283"/>
                    </a:cubicBezTo>
                    <a:cubicBezTo>
                      <a:pt x="156637" y="165141"/>
                      <a:pt x="157186" y="170902"/>
                      <a:pt x="158283" y="178857"/>
                    </a:cubicBezTo>
                    <a:cubicBezTo>
                      <a:pt x="167061" y="181600"/>
                      <a:pt x="172822" y="172547"/>
                      <a:pt x="176662" y="178857"/>
                    </a:cubicBezTo>
                    <a:cubicBezTo>
                      <a:pt x="177211" y="179680"/>
                      <a:pt x="181051" y="182423"/>
                      <a:pt x="182423" y="182423"/>
                    </a:cubicBezTo>
                    <a:lnTo>
                      <a:pt x="182697" y="182149"/>
                    </a:lnTo>
                    <a:cubicBezTo>
                      <a:pt x="182697" y="182423"/>
                      <a:pt x="182697" y="182423"/>
                      <a:pt x="182423" y="182423"/>
                    </a:cubicBezTo>
                    <a:cubicBezTo>
                      <a:pt x="175290" y="189281"/>
                      <a:pt x="196139" y="189281"/>
                      <a:pt x="199157" y="189555"/>
                    </a:cubicBezTo>
                    <a:cubicBezTo>
                      <a:pt x="199431" y="192573"/>
                      <a:pt x="201077" y="194219"/>
                      <a:pt x="203821" y="194219"/>
                    </a:cubicBezTo>
                    <a:cubicBezTo>
                      <a:pt x="207935" y="194219"/>
                      <a:pt x="207661" y="195590"/>
                      <a:pt x="203546" y="198059"/>
                    </a:cubicBezTo>
                    <a:cubicBezTo>
                      <a:pt x="211501" y="198608"/>
                      <a:pt x="218634" y="197785"/>
                      <a:pt x="226314" y="195865"/>
                    </a:cubicBezTo>
                    <a:cubicBezTo>
                      <a:pt x="224668" y="196962"/>
                      <a:pt x="224120" y="198608"/>
                      <a:pt x="225217" y="200254"/>
                    </a:cubicBezTo>
                    <a:cubicBezTo>
                      <a:pt x="232350" y="201899"/>
                      <a:pt x="230703" y="194767"/>
                      <a:pt x="231800" y="194767"/>
                    </a:cubicBezTo>
                    <a:cubicBezTo>
                      <a:pt x="232624" y="194767"/>
                      <a:pt x="243597" y="195590"/>
                      <a:pt x="243870" y="196962"/>
                    </a:cubicBezTo>
                    <a:cubicBezTo>
                      <a:pt x="240854" y="197785"/>
                      <a:pt x="238658" y="199705"/>
                      <a:pt x="237287" y="202448"/>
                    </a:cubicBezTo>
                    <a:cubicBezTo>
                      <a:pt x="242773" y="203545"/>
                      <a:pt x="248260" y="204368"/>
                      <a:pt x="253746" y="205740"/>
                    </a:cubicBezTo>
                    <a:cubicBezTo>
                      <a:pt x="247163" y="213421"/>
                      <a:pt x="256489" y="210129"/>
                      <a:pt x="263622" y="213421"/>
                    </a:cubicBezTo>
                    <a:cubicBezTo>
                      <a:pt x="267187" y="211775"/>
                      <a:pt x="270754" y="212050"/>
                      <a:pt x="274320" y="212050"/>
                    </a:cubicBezTo>
                    <a:cubicBezTo>
                      <a:pt x="277612" y="212324"/>
                      <a:pt x="280903" y="212324"/>
                      <a:pt x="284196" y="210952"/>
                    </a:cubicBezTo>
                    <a:cubicBezTo>
                      <a:pt x="286117" y="204368"/>
                      <a:pt x="283921" y="205466"/>
                      <a:pt x="282550" y="206563"/>
                    </a:cubicBezTo>
                    <a:cubicBezTo>
                      <a:pt x="281178" y="207935"/>
                      <a:pt x="281727" y="207386"/>
                      <a:pt x="282550" y="206563"/>
                    </a:cubicBezTo>
                    <a:cubicBezTo>
                      <a:pt x="283373" y="205740"/>
                      <a:pt x="285018" y="204094"/>
                      <a:pt x="287488" y="201077"/>
                    </a:cubicBezTo>
                    <a:cubicBezTo>
                      <a:pt x="285567" y="195590"/>
                      <a:pt x="280630" y="198608"/>
                      <a:pt x="284196" y="187635"/>
                    </a:cubicBezTo>
                    <a:cubicBezTo>
                      <a:pt x="288311" y="175291"/>
                      <a:pt x="280356" y="178308"/>
                      <a:pt x="275417" y="168433"/>
                    </a:cubicBezTo>
                    <a:cubicBezTo>
                      <a:pt x="277612" y="168433"/>
                      <a:pt x="279806" y="168158"/>
                      <a:pt x="282002" y="167335"/>
                    </a:cubicBezTo>
                    <a:cubicBezTo>
                      <a:pt x="282275" y="164592"/>
                      <a:pt x="281178" y="162946"/>
                      <a:pt x="278709" y="161849"/>
                    </a:cubicBezTo>
                    <a:cubicBezTo>
                      <a:pt x="284196" y="161026"/>
                      <a:pt x="289682" y="162397"/>
                      <a:pt x="292975" y="153071"/>
                    </a:cubicBezTo>
                    <a:cubicBezTo>
                      <a:pt x="289133" y="150876"/>
                      <a:pt x="285293" y="148407"/>
                      <a:pt x="282002" y="145390"/>
                    </a:cubicBezTo>
                    <a:cubicBezTo>
                      <a:pt x="284745" y="145938"/>
                      <a:pt x="287214" y="145664"/>
                      <a:pt x="289682" y="144292"/>
                    </a:cubicBezTo>
                    <a:cubicBezTo>
                      <a:pt x="287488" y="141549"/>
                      <a:pt x="284745" y="139080"/>
                      <a:pt x="282002" y="136612"/>
                    </a:cubicBezTo>
                    <a:cubicBezTo>
                      <a:pt x="284745" y="137160"/>
                      <a:pt x="287214" y="136612"/>
                      <a:pt x="289682" y="135514"/>
                    </a:cubicBezTo>
                    <a:cubicBezTo>
                      <a:pt x="289408" y="132497"/>
                      <a:pt x="287761" y="130302"/>
                      <a:pt x="285293" y="128930"/>
                    </a:cubicBezTo>
                    <a:cubicBezTo>
                      <a:pt x="299558" y="133868"/>
                      <a:pt x="309159" y="141549"/>
                      <a:pt x="322601" y="141275"/>
                    </a:cubicBezTo>
                    <a:cubicBezTo>
                      <a:pt x="321778" y="139629"/>
                      <a:pt x="321229" y="122072"/>
                      <a:pt x="321229" y="120152"/>
                    </a:cubicBezTo>
                    <a:cubicBezTo>
                      <a:pt x="324247" y="122347"/>
                      <a:pt x="327265" y="123444"/>
                      <a:pt x="331105" y="123444"/>
                    </a:cubicBezTo>
                    <a:cubicBezTo>
                      <a:pt x="333299" y="116312"/>
                      <a:pt x="327538" y="109454"/>
                      <a:pt x="334396" y="103967"/>
                    </a:cubicBezTo>
                    <a:cubicBezTo>
                      <a:pt x="339060" y="105613"/>
                      <a:pt x="346467" y="108905"/>
                      <a:pt x="351404" y="106162"/>
                    </a:cubicBezTo>
                    <a:cubicBezTo>
                      <a:pt x="351404" y="106162"/>
                      <a:pt x="362377" y="105065"/>
                      <a:pt x="367314" y="102596"/>
                    </a:cubicBezTo>
                    <a:cubicBezTo>
                      <a:pt x="269657" y="41971"/>
                      <a:pt x="161574" y="7681"/>
                      <a:pt x="52121" y="0"/>
                    </a:cubicBezTo>
                  </a:path>
                </a:pathLst>
              </a:custGeom>
              <a:solidFill>
                <a:srgbClr val="84B9BD"/>
              </a:solidFill>
              <a:ln w="2743"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1F1E7A3-CC16-C93A-DCE3-09B22144C642}"/>
                  </a:ext>
                </a:extLst>
              </p:cNvPr>
              <p:cNvSpPr/>
              <p:nvPr/>
            </p:nvSpPr>
            <p:spPr>
              <a:xfrm>
                <a:off x="15377129" y="4930519"/>
                <a:ext cx="4937" cy="13549"/>
              </a:xfrm>
              <a:custGeom>
                <a:avLst/>
                <a:gdLst>
                  <a:gd name="connsiteX0" fmla="*/ 1919 w 4937"/>
                  <a:gd name="connsiteY0" fmla="*/ 382 h 13549"/>
                  <a:gd name="connsiteX1" fmla="*/ 0 w 4937"/>
                  <a:gd name="connsiteY1" fmla="*/ 657 h 13549"/>
                  <a:gd name="connsiteX2" fmla="*/ 4937 w 4937"/>
                  <a:gd name="connsiteY2" fmla="*/ 13550 h 13549"/>
                  <a:gd name="connsiteX3" fmla="*/ 1919 w 4937"/>
                  <a:gd name="connsiteY3" fmla="*/ 382 h 13549"/>
                </a:gdLst>
                <a:ahLst/>
                <a:cxnLst>
                  <a:cxn ang="0">
                    <a:pos x="connsiteX0" y="connsiteY0"/>
                  </a:cxn>
                  <a:cxn ang="0">
                    <a:pos x="connsiteX1" y="connsiteY1"/>
                  </a:cxn>
                  <a:cxn ang="0">
                    <a:pos x="connsiteX2" y="connsiteY2"/>
                  </a:cxn>
                  <a:cxn ang="0">
                    <a:pos x="connsiteX3" y="connsiteY3"/>
                  </a:cxn>
                </a:cxnLst>
                <a:rect l="l" t="t" r="r" b="b"/>
                <a:pathLst>
                  <a:path w="4937" h="13549">
                    <a:moveTo>
                      <a:pt x="1919" y="382"/>
                    </a:moveTo>
                    <a:cubicBezTo>
                      <a:pt x="1372" y="-166"/>
                      <a:pt x="822" y="-166"/>
                      <a:pt x="0" y="657"/>
                    </a:cubicBezTo>
                    <a:cubicBezTo>
                      <a:pt x="275" y="5869"/>
                      <a:pt x="2194" y="9709"/>
                      <a:pt x="4937" y="13550"/>
                    </a:cubicBezTo>
                    <a:cubicBezTo>
                      <a:pt x="3840" y="9160"/>
                      <a:pt x="3018" y="4771"/>
                      <a:pt x="1919" y="382"/>
                    </a:cubicBezTo>
                    <a:close/>
                  </a:path>
                </a:pathLst>
              </a:custGeom>
              <a:solidFill>
                <a:srgbClr val="84B9BD"/>
              </a:solidFill>
              <a:ln w="2743"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FF95593-825F-9517-601B-6D74F76F6668}"/>
                  </a:ext>
                </a:extLst>
              </p:cNvPr>
              <p:cNvSpPr/>
              <p:nvPr/>
            </p:nvSpPr>
            <p:spPr>
              <a:xfrm>
                <a:off x="15357378" y="4893045"/>
                <a:ext cx="8778" cy="23866"/>
              </a:xfrm>
              <a:custGeom>
                <a:avLst/>
                <a:gdLst>
                  <a:gd name="connsiteX0" fmla="*/ 8779 w 8778"/>
                  <a:gd name="connsiteY0" fmla="*/ 22769 h 23866"/>
                  <a:gd name="connsiteX1" fmla="*/ 0 w 8778"/>
                  <a:gd name="connsiteY1" fmla="*/ 0 h 23866"/>
                  <a:gd name="connsiteX2" fmla="*/ 6583 w 8778"/>
                  <a:gd name="connsiteY2" fmla="*/ 23866 h 23866"/>
                  <a:gd name="connsiteX3" fmla="*/ 8779 w 8778"/>
                  <a:gd name="connsiteY3" fmla="*/ 22769 h 23866"/>
                </a:gdLst>
                <a:ahLst/>
                <a:cxnLst>
                  <a:cxn ang="0">
                    <a:pos x="connsiteX0" y="connsiteY0"/>
                  </a:cxn>
                  <a:cxn ang="0">
                    <a:pos x="connsiteX1" y="connsiteY1"/>
                  </a:cxn>
                  <a:cxn ang="0">
                    <a:pos x="connsiteX2" y="connsiteY2"/>
                  </a:cxn>
                  <a:cxn ang="0">
                    <a:pos x="connsiteX3" y="connsiteY3"/>
                  </a:cxn>
                </a:cxnLst>
                <a:rect l="l" t="t" r="r" b="b"/>
                <a:pathLst>
                  <a:path w="8778" h="23866">
                    <a:moveTo>
                      <a:pt x="8779" y="22769"/>
                    </a:moveTo>
                    <a:cubicBezTo>
                      <a:pt x="7955" y="10973"/>
                      <a:pt x="6583" y="5486"/>
                      <a:pt x="0" y="0"/>
                    </a:cubicBezTo>
                    <a:cubicBezTo>
                      <a:pt x="1921" y="7681"/>
                      <a:pt x="1921" y="17282"/>
                      <a:pt x="6583" y="23866"/>
                    </a:cubicBezTo>
                    <a:cubicBezTo>
                      <a:pt x="6583" y="21946"/>
                      <a:pt x="7407" y="21671"/>
                      <a:pt x="8779" y="22769"/>
                    </a:cubicBezTo>
                    <a:close/>
                  </a:path>
                </a:pathLst>
              </a:custGeom>
              <a:solidFill>
                <a:srgbClr val="84B9BD"/>
              </a:solidFill>
              <a:ln w="2743"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E0B7D09-54F7-FFBB-44B0-6F316DF16E0A}"/>
                  </a:ext>
                </a:extLst>
              </p:cNvPr>
              <p:cNvSpPr/>
              <p:nvPr/>
            </p:nvSpPr>
            <p:spPr>
              <a:xfrm>
                <a:off x="14510996" y="4399475"/>
                <a:ext cx="215445" cy="60967"/>
              </a:xfrm>
              <a:custGeom>
                <a:avLst/>
                <a:gdLst>
                  <a:gd name="connsiteX0" fmla="*/ 61827 w 215445"/>
                  <a:gd name="connsiteY0" fmla="*/ 23660 h 60967"/>
                  <a:gd name="connsiteX1" fmla="*/ 81578 w 215445"/>
                  <a:gd name="connsiteY1" fmla="*/ 20368 h 60967"/>
                  <a:gd name="connsiteX2" fmla="*/ 61827 w 215445"/>
                  <a:gd name="connsiteY2" fmla="*/ 23660 h 60967"/>
                  <a:gd name="connsiteX3" fmla="*/ 49482 w 215445"/>
                  <a:gd name="connsiteY3" fmla="*/ 26403 h 60967"/>
                  <a:gd name="connsiteX4" fmla="*/ 40705 w 215445"/>
                  <a:gd name="connsiteY4" fmla="*/ 31067 h 60967"/>
                  <a:gd name="connsiteX5" fmla="*/ 40430 w 215445"/>
                  <a:gd name="connsiteY5" fmla="*/ 34359 h 60967"/>
                  <a:gd name="connsiteX6" fmla="*/ 43721 w 215445"/>
                  <a:gd name="connsiteY6" fmla="*/ 31341 h 60967"/>
                  <a:gd name="connsiteX7" fmla="*/ 67587 w 215445"/>
                  <a:gd name="connsiteY7" fmla="*/ 31341 h 60967"/>
                  <a:gd name="connsiteX8" fmla="*/ 28360 w 215445"/>
                  <a:gd name="connsiteY8" fmla="*/ 42314 h 60967"/>
                  <a:gd name="connsiteX9" fmla="*/ 55518 w 215445"/>
                  <a:gd name="connsiteY9" fmla="*/ 41217 h 60967"/>
                  <a:gd name="connsiteX10" fmla="*/ 105 w 215445"/>
                  <a:gd name="connsiteY10" fmla="*/ 60968 h 60967"/>
                  <a:gd name="connsiteX11" fmla="*/ 30005 w 215445"/>
                  <a:gd name="connsiteY11" fmla="*/ 53835 h 60967"/>
                  <a:gd name="connsiteX12" fmla="*/ 61552 w 215445"/>
                  <a:gd name="connsiteY12" fmla="*/ 46428 h 60967"/>
                  <a:gd name="connsiteX13" fmla="*/ 105443 w 215445"/>
                  <a:gd name="connsiteY13" fmla="*/ 35730 h 60967"/>
                  <a:gd name="connsiteX14" fmla="*/ 69508 w 215445"/>
                  <a:gd name="connsiteY14" fmla="*/ 37925 h 60967"/>
                  <a:gd name="connsiteX15" fmla="*/ 97214 w 215445"/>
                  <a:gd name="connsiteY15" fmla="*/ 34359 h 60967"/>
                  <a:gd name="connsiteX16" fmla="*/ 111204 w 215445"/>
                  <a:gd name="connsiteY16" fmla="*/ 28323 h 60967"/>
                  <a:gd name="connsiteX17" fmla="*/ 136990 w 215445"/>
                  <a:gd name="connsiteY17" fmla="*/ 17076 h 60967"/>
                  <a:gd name="connsiteX18" fmla="*/ 117514 w 215445"/>
                  <a:gd name="connsiteY18" fmla="*/ 18174 h 60967"/>
                  <a:gd name="connsiteX19" fmla="*/ 152352 w 215445"/>
                  <a:gd name="connsiteY19" fmla="*/ 12687 h 60967"/>
                  <a:gd name="connsiteX20" fmla="*/ 145769 w 215445"/>
                  <a:gd name="connsiteY20" fmla="*/ 11590 h 60967"/>
                  <a:gd name="connsiteX21" fmla="*/ 215446 w 215445"/>
                  <a:gd name="connsiteY21" fmla="*/ 343 h 60967"/>
                  <a:gd name="connsiteX22" fmla="*/ 211880 w 215445"/>
                  <a:gd name="connsiteY22" fmla="*/ 69 h 60967"/>
                  <a:gd name="connsiteX23" fmla="*/ 153176 w 215445"/>
                  <a:gd name="connsiteY23" fmla="*/ 1715 h 60967"/>
                  <a:gd name="connsiteX24" fmla="*/ 100231 w 215445"/>
                  <a:gd name="connsiteY24" fmla="*/ 11590 h 60967"/>
                  <a:gd name="connsiteX25" fmla="*/ 44545 w 215445"/>
                  <a:gd name="connsiteY25" fmla="*/ 26678 h 60967"/>
                  <a:gd name="connsiteX26" fmla="*/ 49482 w 215445"/>
                  <a:gd name="connsiteY26" fmla="*/ 26129 h 60967"/>
                  <a:gd name="connsiteX27" fmla="*/ 61827 w 215445"/>
                  <a:gd name="connsiteY27" fmla="*/ 23660 h 6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5445" h="60967">
                    <a:moveTo>
                      <a:pt x="61827" y="23660"/>
                    </a:moveTo>
                    <a:cubicBezTo>
                      <a:pt x="68410" y="22014"/>
                      <a:pt x="74720" y="20368"/>
                      <a:pt x="81578" y="20368"/>
                    </a:cubicBezTo>
                    <a:cubicBezTo>
                      <a:pt x="76640" y="21740"/>
                      <a:pt x="69234" y="22563"/>
                      <a:pt x="61827" y="23660"/>
                    </a:cubicBezTo>
                    <a:cubicBezTo>
                      <a:pt x="57712" y="24757"/>
                      <a:pt x="53597" y="25854"/>
                      <a:pt x="49482" y="26403"/>
                    </a:cubicBezTo>
                    <a:cubicBezTo>
                      <a:pt x="45916" y="27501"/>
                      <a:pt x="42899" y="29147"/>
                      <a:pt x="40705" y="31067"/>
                    </a:cubicBezTo>
                    <a:cubicBezTo>
                      <a:pt x="42076" y="30244"/>
                      <a:pt x="41527" y="33536"/>
                      <a:pt x="40430" y="34359"/>
                    </a:cubicBezTo>
                    <a:cubicBezTo>
                      <a:pt x="42899" y="34084"/>
                      <a:pt x="47563" y="33536"/>
                      <a:pt x="43721" y="31341"/>
                    </a:cubicBezTo>
                    <a:cubicBezTo>
                      <a:pt x="47288" y="30244"/>
                      <a:pt x="64844" y="28598"/>
                      <a:pt x="67587" y="31341"/>
                    </a:cubicBezTo>
                    <a:cubicBezTo>
                      <a:pt x="62101" y="31067"/>
                      <a:pt x="29183" y="34084"/>
                      <a:pt x="28360" y="42314"/>
                    </a:cubicBezTo>
                    <a:cubicBezTo>
                      <a:pt x="34395" y="41765"/>
                      <a:pt x="50854" y="37376"/>
                      <a:pt x="55518" y="41217"/>
                    </a:cubicBezTo>
                    <a:cubicBezTo>
                      <a:pt x="49482" y="43137"/>
                      <a:pt x="-2639" y="46428"/>
                      <a:pt x="105" y="60968"/>
                    </a:cubicBezTo>
                    <a:cubicBezTo>
                      <a:pt x="8883" y="60693"/>
                      <a:pt x="20953" y="55481"/>
                      <a:pt x="30005" y="53835"/>
                    </a:cubicBezTo>
                    <a:cubicBezTo>
                      <a:pt x="40155" y="52189"/>
                      <a:pt x="51677" y="49446"/>
                      <a:pt x="61552" y="46428"/>
                    </a:cubicBezTo>
                    <a:cubicBezTo>
                      <a:pt x="72799" y="43137"/>
                      <a:pt x="97763" y="48897"/>
                      <a:pt x="105443" y="35730"/>
                    </a:cubicBezTo>
                    <a:cubicBezTo>
                      <a:pt x="93922" y="35456"/>
                      <a:pt x="80754" y="41217"/>
                      <a:pt x="69508" y="37925"/>
                    </a:cubicBezTo>
                    <a:cubicBezTo>
                      <a:pt x="78560" y="35456"/>
                      <a:pt x="88161" y="36553"/>
                      <a:pt x="97214" y="34359"/>
                    </a:cubicBezTo>
                    <a:cubicBezTo>
                      <a:pt x="104072" y="32438"/>
                      <a:pt x="104621" y="28872"/>
                      <a:pt x="111204" y="28323"/>
                    </a:cubicBezTo>
                    <a:cubicBezTo>
                      <a:pt x="116965" y="27775"/>
                      <a:pt x="134247" y="23111"/>
                      <a:pt x="136990" y="17076"/>
                    </a:cubicBezTo>
                    <a:cubicBezTo>
                      <a:pt x="130681" y="16253"/>
                      <a:pt x="123274" y="20094"/>
                      <a:pt x="117514" y="18174"/>
                    </a:cubicBezTo>
                    <a:cubicBezTo>
                      <a:pt x="128760" y="14333"/>
                      <a:pt x="141654" y="17625"/>
                      <a:pt x="152352" y="12687"/>
                    </a:cubicBezTo>
                    <a:cubicBezTo>
                      <a:pt x="149884" y="13236"/>
                      <a:pt x="147689" y="12962"/>
                      <a:pt x="145769" y="11590"/>
                    </a:cubicBezTo>
                    <a:cubicBezTo>
                      <a:pt x="152901" y="12138"/>
                      <a:pt x="194597" y="2812"/>
                      <a:pt x="215446" y="343"/>
                    </a:cubicBezTo>
                    <a:cubicBezTo>
                      <a:pt x="214074" y="343"/>
                      <a:pt x="212977" y="343"/>
                      <a:pt x="211880" y="69"/>
                    </a:cubicBezTo>
                    <a:cubicBezTo>
                      <a:pt x="192403" y="-206"/>
                      <a:pt x="172652" y="343"/>
                      <a:pt x="153176" y="1715"/>
                    </a:cubicBezTo>
                    <a:cubicBezTo>
                      <a:pt x="135345" y="4183"/>
                      <a:pt x="117788" y="7749"/>
                      <a:pt x="100231" y="11590"/>
                    </a:cubicBezTo>
                    <a:cubicBezTo>
                      <a:pt x="83224" y="15431"/>
                      <a:pt x="59358" y="16802"/>
                      <a:pt x="44545" y="26678"/>
                    </a:cubicBezTo>
                    <a:cubicBezTo>
                      <a:pt x="46191" y="26678"/>
                      <a:pt x="47836" y="26403"/>
                      <a:pt x="49482" y="26129"/>
                    </a:cubicBezTo>
                    <a:cubicBezTo>
                      <a:pt x="53322" y="25306"/>
                      <a:pt x="57437" y="24483"/>
                      <a:pt x="61827" y="23660"/>
                    </a:cubicBezTo>
                    <a:close/>
                  </a:path>
                </a:pathLst>
              </a:custGeom>
              <a:solidFill>
                <a:srgbClr val="84B9BD"/>
              </a:solidFill>
              <a:ln w="2743"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969DE33-1FCE-A123-848F-A6525281FDC3}"/>
                  </a:ext>
                </a:extLst>
              </p:cNvPr>
              <p:cNvSpPr/>
              <p:nvPr/>
            </p:nvSpPr>
            <p:spPr>
              <a:xfrm>
                <a:off x="14548108" y="4426675"/>
                <a:ext cx="4140" cy="2221"/>
              </a:xfrm>
              <a:custGeom>
                <a:avLst/>
                <a:gdLst>
                  <a:gd name="connsiteX0" fmla="*/ 849 w 4140"/>
                  <a:gd name="connsiteY0" fmla="*/ 2221 h 2221"/>
                  <a:gd name="connsiteX1" fmla="*/ 4140 w 4140"/>
                  <a:gd name="connsiteY1" fmla="*/ 27 h 2221"/>
                  <a:gd name="connsiteX2" fmla="*/ 849 w 4140"/>
                  <a:gd name="connsiteY2" fmla="*/ 2221 h 2221"/>
                </a:gdLst>
                <a:ahLst/>
                <a:cxnLst>
                  <a:cxn ang="0">
                    <a:pos x="connsiteX0" y="connsiteY0"/>
                  </a:cxn>
                  <a:cxn ang="0">
                    <a:pos x="connsiteX1" y="connsiteY1"/>
                  </a:cxn>
                  <a:cxn ang="0">
                    <a:pos x="connsiteX2" y="connsiteY2"/>
                  </a:cxn>
                </a:cxnLst>
                <a:rect l="l" t="t" r="r" b="b"/>
                <a:pathLst>
                  <a:path w="4140" h="2221">
                    <a:moveTo>
                      <a:pt x="849" y="2221"/>
                    </a:moveTo>
                    <a:cubicBezTo>
                      <a:pt x="2221" y="1673"/>
                      <a:pt x="3318" y="1124"/>
                      <a:pt x="4140" y="27"/>
                    </a:cubicBezTo>
                    <a:cubicBezTo>
                      <a:pt x="2769" y="-248"/>
                      <a:pt x="-1894" y="1673"/>
                      <a:pt x="849" y="2221"/>
                    </a:cubicBezTo>
                    <a:close/>
                  </a:path>
                </a:pathLst>
              </a:custGeom>
              <a:solidFill>
                <a:srgbClr val="84B9BD"/>
              </a:solidFill>
              <a:ln w="2743"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57D7F51-9591-FB75-C30E-6B8FACFEDACC}"/>
                  </a:ext>
                </a:extLst>
              </p:cNvPr>
              <p:cNvSpPr/>
              <p:nvPr/>
            </p:nvSpPr>
            <p:spPr>
              <a:xfrm>
                <a:off x="14477316" y="4430816"/>
                <a:ext cx="70269" cy="27432"/>
              </a:xfrm>
              <a:custGeom>
                <a:avLst/>
                <a:gdLst>
                  <a:gd name="connsiteX0" fmla="*/ 7724 w 70269"/>
                  <a:gd name="connsiteY0" fmla="*/ 23866 h 27432"/>
                  <a:gd name="connsiteX1" fmla="*/ 10193 w 70269"/>
                  <a:gd name="connsiteY1" fmla="*/ 23317 h 27432"/>
                  <a:gd name="connsiteX2" fmla="*/ 10193 w 70269"/>
                  <a:gd name="connsiteY2" fmla="*/ 23317 h 27432"/>
                  <a:gd name="connsiteX3" fmla="*/ 11564 w 70269"/>
                  <a:gd name="connsiteY3" fmla="*/ 22769 h 27432"/>
                  <a:gd name="connsiteX4" fmla="*/ 43386 w 70269"/>
                  <a:gd name="connsiteY4" fmla="*/ 16459 h 27432"/>
                  <a:gd name="connsiteX5" fmla="*/ 70270 w 70269"/>
                  <a:gd name="connsiteY5" fmla="*/ 3292 h 27432"/>
                  <a:gd name="connsiteX6" fmla="*/ 64234 w 70269"/>
                  <a:gd name="connsiteY6" fmla="*/ 1372 h 27432"/>
                  <a:gd name="connsiteX7" fmla="*/ 65606 w 70269"/>
                  <a:gd name="connsiteY7" fmla="*/ 0 h 27432"/>
                  <a:gd name="connsiteX8" fmla="*/ 61491 w 70269"/>
                  <a:gd name="connsiteY8" fmla="*/ 1372 h 27432"/>
                  <a:gd name="connsiteX9" fmla="*/ 49421 w 70269"/>
                  <a:gd name="connsiteY9" fmla="*/ 4664 h 27432"/>
                  <a:gd name="connsiteX10" fmla="*/ 49969 w 70269"/>
                  <a:gd name="connsiteY10" fmla="*/ 4664 h 27432"/>
                  <a:gd name="connsiteX11" fmla="*/ 49147 w 70269"/>
                  <a:gd name="connsiteY11" fmla="*/ 5761 h 27432"/>
                  <a:gd name="connsiteX12" fmla="*/ 50793 w 70269"/>
                  <a:gd name="connsiteY12" fmla="*/ 4664 h 27432"/>
                  <a:gd name="connsiteX13" fmla="*/ 48597 w 70269"/>
                  <a:gd name="connsiteY13" fmla="*/ 6309 h 27432"/>
                  <a:gd name="connsiteX14" fmla="*/ 50793 w 70269"/>
                  <a:gd name="connsiteY14" fmla="*/ 4664 h 27432"/>
                  <a:gd name="connsiteX15" fmla="*/ 44 w 70269"/>
                  <a:gd name="connsiteY15" fmla="*/ 27432 h 27432"/>
                  <a:gd name="connsiteX16" fmla="*/ 7724 w 70269"/>
                  <a:gd name="connsiteY16" fmla="*/ 23866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269" h="27432">
                    <a:moveTo>
                      <a:pt x="7724" y="23866"/>
                    </a:moveTo>
                    <a:cubicBezTo>
                      <a:pt x="8548" y="23866"/>
                      <a:pt x="9370" y="23317"/>
                      <a:pt x="10193" y="23317"/>
                    </a:cubicBezTo>
                    <a:lnTo>
                      <a:pt x="10193" y="23317"/>
                    </a:lnTo>
                    <a:cubicBezTo>
                      <a:pt x="10742" y="23317"/>
                      <a:pt x="11291" y="23317"/>
                      <a:pt x="11564" y="22769"/>
                    </a:cubicBezTo>
                    <a:cubicBezTo>
                      <a:pt x="22537" y="19202"/>
                      <a:pt x="36802" y="16459"/>
                      <a:pt x="43386" y="16459"/>
                    </a:cubicBezTo>
                    <a:cubicBezTo>
                      <a:pt x="50518" y="10699"/>
                      <a:pt x="62313" y="6858"/>
                      <a:pt x="70270" y="3292"/>
                    </a:cubicBezTo>
                    <a:cubicBezTo>
                      <a:pt x="68624" y="4115"/>
                      <a:pt x="64234" y="1920"/>
                      <a:pt x="64234" y="1372"/>
                    </a:cubicBezTo>
                    <a:cubicBezTo>
                      <a:pt x="64509" y="823"/>
                      <a:pt x="65057" y="549"/>
                      <a:pt x="65606" y="0"/>
                    </a:cubicBezTo>
                    <a:cubicBezTo>
                      <a:pt x="64509" y="275"/>
                      <a:pt x="63137" y="823"/>
                      <a:pt x="61491" y="1372"/>
                    </a:cubicBezTo>
                    <a:cubicBezTo>
                      <a:pt x="58199" y="1372"/>
                      <a:pt x="52712" y="4115"/>
                      <a:pt x="49421" y="4664"/>
                    </a:cubicBezTo>
                    <a:cubicBezTo>
                      <a:pt x="49696" y="4664"/>
                      <a:pt x="49696" y="4664"/>
                      <a:pt x="49969" y="4664"/>
                    </a:cubicBezTo>
                    <a:cubicBezTo>
                      <a:pt x="50244" y="4664"/>
                      <a:pt x="48872" y="5761"/>
                      <a:pt x="49147" y="5761"/>
                    </a:cubicBezTo>
                    <a:lnTo>
                      <a:pt x="50793" y="4664"/>
                    </a:lnTo>
                    <a:cubicBezTo>
                      <a:pt x="52164" y="4664"/>
                      <a:pt x="46678" y="6309"/>
                      <a:pt x="48597" y="6309"/>
                    </a:cubicBezTo>
                    <a:cubicBezTo>
                      <a:pt x="46678" y="6309"/>
                      <a:pt x="52164" y="4664"/>
                      <a:pt x="50793" y="4664"/>
                    </a:cubicBezTo>
                    <a:cubicBezTo>
                      <a:pt x="29944" y="10973"/>
                      <a:pt x="-1328" y="20574"/>
                      <a:pt x="44" y="27432"/>
                    </a:cubicBezTo>
                    <a:cubicBezTo>
                      <a:pt x="1963" y="26335"/>
                      <a:pt x="4706" y="24963"/>
                      <a:pt x="7724" y="23866"/>
                    </a:cubicBezTo>
                    <a:close/>
                  </a:path>
                </a:pathLst>
              </a:custGeom>
              <a:solidFill>
                <a:srgbClr val="84B9BD"/>
              </a:solidFill>
              <a:ln w="2743"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3304A58-9E7E-0B33-5C26-82D41D993FE0}"/>
                  </a:ext>
                </a:extLst>
              </p:cNvPr>
              <p:cNvSpPr/>
              <p:nvPr/>
            </p:nvSpPr>
            <p:spPr>
              <a:xfrm>
                <a:off x="15065776" y="4534509"/>
                <a:ext cx="88619" cy="45779"/>
              </a:xfrm>
              <a:custGeom>
                <a:avLst/>
                <a:gdLst>
                  <a:gd name="connsiteX0" fmla="*/ 77357 w 88619"/>
                  <a:gd name="connsiteY0" fmla="*/ 32370 h 45779"/>
                  <a:gd name="connsiteX1" fmla="*/ 62819 w 88619"/>
                  <a:gd name="connsiteY1" fmla="*/ 18105 h 45779"/>
                  <a:gd name="connsiteX2" fmla="*/ 59801 w 88619"/>
                  <a:gd name="connsiteY2" fmla="*/ 18379 h 45779"/>
                  <a:gd name="connsiteX3" fmla="*/ 52121 w 88619"/>
                  <a:gd name="connsiteY3" fmla="*/ 17282 h 45779"/>
                  <a:gd name="connsiteX4" fmla="*/ 30723 w 88619"/>
                  <a:gd name="connsiteY4" fmla="*/ 10699 h 45779"/>
                  <a:gd name="connsiteX5" fmla="*/ 31821 w 88619"/>
                  <a:gd name="connsiteY5" fmla="*/ 15088 h 45779"/>
                  <a:gd name="connsiteX6" fmla="*/ 8777 w 88619"/>
                  <a:gd name="connsiteY6" fmla="*/ 0 h 45779"/>
                  <a:gd name="connsiteX7" fmla="*/ 10973 w 88619"/>
                  <a:gd name="connsiteY7" fmla="*/ 4389 h 45779"/>
                  <a:gd name="connsiteX8" fmla="*/ 0 w 88619"/>
                  <a:gd name="connsiteY8" fmla="*/ 5486 h 45779"/>
                  <a:gd name="connsiteX9" fmla="*/ 20849 w 88619"/>
                  <a:gd name="connsiteY9" fmla="*/ 15362 h 45779"/>
                  <a:gd name="connsiteX10" fmla="*/ 15910 w 88619"/>
                  <a:gd name="connsiteY10" fmla="*/ 14813 h 45779"/>
                  <a:gd name="connsiteX11" fmla="*/ 7955 w 88619"/>
                  <a:gd name="connsiteY11" fmla="*/ 16459 h 45779"/>
                  <a:gd name="connsiteX12" fmla="*/ 26608 w 88619"/>
                  <a:gd name="connsiteY12" fmla="*/ 25237 h 45779"/>
                  <a:gd name="connsiteX13" fmla="*/ 21122 w 88619"/>
                  <a:gd name="connsiteY13" fmla="*/ 28529 h 45779"/>
                  <a:gd name="connsiteX14" fmla="*/ 88605 w 88619"/>
                  <a:gd name="connsiteY14" fmla="*/ 42520 h 45779"/>
                  <a:gd name="connsiteX15" fmla="*/ 85587 w 88619"/>
                  <a:gd name="connsiteY15" fmla="*/ 37582 h 45779"/>
                  <a:gd name="connsiteX16" fmla="*/ 77357 w 88619"/>
                  <a:gd name="connsiteY16" fmla="*/ 32370 h 4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619" h="45779">
                    <a:moveTo>
                      <a:pt x="77357" y="32370"/>
                    </a:moveTo>
                    <a:cubicBezTo>
                      <a:pt x="76810" y="28255"/>
                      <a:pt x="66385" y="20300"/>
                      <a:pt x="62819" y="18105"/>
                    </a:cubicBezTo>
                    <a:cubicBezTo>
                      <a:pt x="60350" y="16733"/>
                      <a:pt x="60350" y="17557"/>
                      <a:pt x="59801" y="18379"/>
                    </a:cubicBezTo>
                    <a:cubicBezTo>
                      <a:pt x="59253" y="19202"/>
                      <a:pt x="58155" y="20300"/>
                      <a:pt x="52121" y="17282"/>
                    </a:cubicBezTo>
                    <a:cubicBezTo>
                      <a:pt x="49652" y="16185"/>
                      <a:pt x="30998" y="9601"/>
                      <a:pt x="30723" y="10699"/>
                    </a:cubicBezTo>
                    <a:cubicBezTo>
                      <a:pt x="32369" y="12070"/>
                      <a:pt x="32644" y="13442"/>
                      <a:pt x="31821" y="15088"/>
                    </a:cubicBezTo>
                    <a:cubicBezTo>
                      <a:pt x="31547" y="12893"/>
                      <a:pt x="14813" y="823"/>
                      <a:pt x="8777" y="0"/>
                    </a:cubicBezTo>
                    <a:cubicBezTo>
                      <a:pt x="7406" y="2469"/>
                      <a:pt x="12892" y="3566"/>
                      <a:pt x="10973" y="4389"/>
                    </a:cubicBezTo>
                    <a:cubicBezTo>
                      <a:pt x="7133" y="3017"/>
                      <a:pt x="548" y="-274"/>
                      <a:pt x="0" y="5486"/>
                    </a:cubicBezTo>
                    <a:cubicBezTo>
                      <a:pt x="3840" y="13442"/>
                      <a:pt x="17831" y="6584"/>
                      <a:pt x="20849" y="15362"/>
                    </a:cubicBezTo>
                    <a:cubicBezTo>
                      <a:pt x="19750" y="15636"/>
                      <a:pt x="17831" y="15088"/>
                      <a:pt x="15910" y="14813"/>
                    </a:cubicBezTo>
                    <a:cubicBezTo>
                      <a:pt x="12619" y="13990"/>
                      <a:pt x="8777" y="13167"/>
                      <a:pt x="7955" y="16459"/>
                    </a:cubicBezTo>
                    <a:cubicBezTo>
                      <a:pt x="13441" y="20025"/>
                      <a:pt x="22493" y="19202"/>
                      <a:pt x="26608" y="25237"/>
                    </a:cubicBezTo>
                    <a:cubicBezTo>
                      <a:pt x="23317" y="24140"/>
                      <a:pt x="21671" y="25237"/>
                      <a:pt x="21122" y="28529"/>
                    </a:cubicBezTo>
                    <a:cubicBezTo>
                      <a:pt x="27432" y="30449"/>
                      <a:pt x="89702" y="54315"/>
                      <a:pt x="88605" y="42520"/>
                    </a:cubicBezTo>
                    <a:cubicBezTo>
                      <a:pt x="88605" y="42520"/>
                      <a:pt x="87508" y="40051"/>
                      <a:pt x="85587" y="37582"/>
                    </a:cubicBezTo>
                    <a:cubicBezTo>
                      <a:pt x="83393" y="34564"/>
                      <a:pt x="80650" y="31821"/>
                      <a:pt x="77357" y="32370"/>
                    </a:cubicBezTo>
                  </a:path>
                </a:pathLst>
              </a:custGeom>
              <a:solidFill>
                <a:srgbClr val="84B9BD"/>
              </a:solidFill>
              <a:ln w="2743"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0B16586-C0F1-69EB-DEA7-58A93E8C20E6}"/>
                  </a:ext>
                </a:extLst>
              </p:cNvPr>
              <p:cNvSpPr/>
              <p:nvPr/>
            </p:nvSpPr>
            <p:spPr>
              <a:xfrm>
                <a:off x="14488162" y="5176970"/>
                <a:ext cx="131569" cy="46631"/>
              </a:xfrm>
              <a:custGeom>
                <a:avLst/>
                <a:gdLst>
                  <a:gd name="connsiteX0" fmla="*/ 131569 w 131569"/>
                  <a:gd name="connsiteY0" fmla="*/ 44711 h 46631"/>
                  <a:gd name="connsiteX1" fmla="*/ 112916 w 131569"/>
                  <a:gd name="connsiteY1" fmla="*/ 34836 h 46631"/>
                  <a:gd name="connsiteX2" fmla="*/ 114013 w 131569"/>
                  <a:gd name="connsiteY2" fmla="*/ 29349 h 46631"/>
                  <a:gd name="connsiteX3" fmla="*/ 91243 w 131569"/>
                  <a:gd name="connsiteY3" fmla="*/ 22765 h 46631"/>
                  <a:gd name="connsiteX4" fmla="*/ 78626 w 131569"/>
                  <a:gd name="connsiteY4" fmla="*/ 13438 h 46631"/>
                  <a:gd name="connsiteX5" fmla="*/ 52291 w 131569"/>
                  <a:gd name="connsiteY5" fmla="*/ 2740 h 46631"/>
                  <a:gd name="connsiteX6" fmla="*/ 18275 w 131569"/>
                  <a:gd name="connsiteY6" fmla="*/ 1094 h 46631"/>
                  <a:gd name="connsiteX7" fmla="*/ 992 w 131569"/>
                  <a:gd name="connsiteY7" fmla="*/ 20845 h 46631"/>
                  <a:gd name="connsiteX8" fmla="*/ 31442 w 131569"/>
                  <a:gd name="connsiteY8" fmla="*/ 7678 h 46631"/>
                  <a:gd name="connsiteX9" fmla="*/ 56406 w 131569"/>
                  <a:gd name="connsiteY9" fmla="*/ 20571 h 46631"/>
                  <a:gd name="connsiteX10" fmla="*/ 75608 w 131569"/>
                  <a:gd name="connsiteY10" fmla="*/ 29075 h 46631"/>
                  <a:gd name="connsiteX11" fmla="*/ 92342 w 131569"/>
                  <a:gd name="connsiteY11" fmla="*/ 37853 h 46631"/>
                  <a:gd name="connsiteX12" fmla="*/ 85757 w 131569"/>
                  <a:gd name="connsiteY12" fmla="*/ 46631 h 46631"/>
                  <a:gd name="connsiteX13" fmla="*/ 131569 w 131569"/>
                  <a:gd name="connsiteY13" fmla="*/ 44711 h 4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569" h="46631">
                    <a:moveTo>
                      <a:pt x="131569" y="44711"/>
                    </a:moveTo>
                    <a:cubicBezTo>
                      <a:pt x="131569" y="34561"/>
                      <a:pt x="120322" y="34561"/>
                      <a:pt x="112916" y="34836"/>
                    </a:cubicBezTo>
                    <a:cubicBezTo>
                      <a:pt x="112367" y="32367"/>
                      <a:pt x="116207" y="31543"/>
                      <a:pt x="114013" y="29349"/>
                    </a:cubicBezTo>
                    <a:cubicBezTo>
                      <a:pt x="106880" y="26057"/>
                      <a:pt x="98925" y="24411"/>
                      <a:pt x="91243" y="22765"/>
                    </a:cubicBezTo>
                    <a:cubicBezTo>
                      <a:pt x="89324" y="17279"/>
                      <a:pt x="83563" y="15084"/>
                      <a:pt x="78626" y="13438"/>
                    </a:cubicBezTo>
                    <a:cubicBezTo>
                      <a:pt x="69298" y="10695"/>
                      <a:pt x="61068" y="2466"/>
                      <a:pt x="52291" y="2740"/>
                    </a:cubicBezTo>
                    <a:cubicBezTo>
                      <a:pt x="40494" y="3014"/>
                      <a:pt x="31442" y="-2198"/>
                      <a:pt x="18275" y="1094"/>
                    </a:cubicBezTo>
                    <a:cubicBezTo>
                      <a:pt x="12514" y="2740"/>
                      <a:pt x="-4219" y="11518"/>
                      <a:pt x="992" y="20845"/>
                    </a:cubicBezTo>
                    <a:cubicBezTo>
                      <a:pt x="7028" y="22217"/>
                      <a:pt x="25133" y="10969"/>
                      <a:pt x="31442" y="7678"/>
                    </a:cubicBezTo>
                    <a:cubicBezTo>
                      <a:pt x="33088" y="17827"/>
                      <a:pt x="46255" y="15633"/>
                      <a:pt x="56406" y="20571"/>
                    </a:cubicBezTo>
                    <a:cubicBezTo>
                      <a:pt x="65183" y="24685"/>
                      <a:pt x="71768" y="20296"/>
                      <a:pt x="75608" y="29075"/>
                    </a:cubicBezTo>
                    <a:cubicBezTo>
                      <a:pt x="78899" y="36481"/>
                      <a:pt x="85757" y="34012"/>
                      <a:pt x="92342" y="37853"/>
                    </a:cubicBezTo>
                    <a:cubicBezTo>
                      <a:pt x="90146" y="41694"/>
                      <a:pt x="84935" y="40596"/>
                      <a:pt x="85757" y="46631"/>
                    </a:cubicBezTo>
                    <a:cubicBezTo>
                      <a:pt x="100845" y="44437"/>
                      <a:pt x="116207" y="46631"/>
                      <a:pt x="131569" y="44711"/>
                    </a:cubicBezTo>
                    <a:close/>
                  </a:path>
                </a:pathLst>
              </a:custGeom>
              <a:solidFill>
                <a:srgbClr val="84B9BD"/>
              </a:solidFill>
              <a:ln w="2743"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EC24C1B-61A4-89B5-00FD-ADCA63200343}"/>
                  </a:ext>
                </a:extLst>
              </p:cNvPr>
              <p:cNvSpPr/>
              <p:nvPr/>
            </p:nvSpPr>
            <p:spPr>
              <a:xfrm>
                <a:off x="14567312" y="5239406"/>
                <a:ext cx="26401" cy="10451"/>
              </a:xfrm>
              <a:custGeom>
                <a:avLst/>
                <a:gdLst>
                  <a:gd name="connsiteX0" fmla="*/ 5785 w 26401"/>
                  <a:gd name="connsiteY0" fmla="*/ 8335 h 10451"/>
                  <a:gd name="connsiteX1" fmla="*/ 26359 w 26401"/>
                  <a:gd name="connsiteY1" fmla="*/ 7512 h 10451"/>
                  <a:gd name="connsiteX2" fmla="*/ 5785 w 26401"/>
                  <a:gd name="connsiteY2" fmla="*/ 8335 h 10451"/>
                </a:gdLst>
                <a:ahLst/>
                <a:cxnLst>
                  <a:cxn ang="0">
                    <a:pos x="connsiteX0" y="connsiteY0"/>
                  </a:cxn>
                  <a:cxn ang="0">
                    <a:pos x="connsiteX1" y="connsiteY1"/>
                  </a:cxn>
                  <a:cxn ang="0">
                    <a:pos x="connsiteX2" y="connsiteY2"/>
                  </a:cxn>
                </a:cxnLst>
                <a:rect l="l" t="t" r="r" b="b"/>
                <a:pathLst>
                  <a:path w="26401" h="10451">
                    <a:moveTo>
                      <a:pt x="5785" y="8335"/>
                    </a:moveTo>
                    <a:cubicBezTo>
                      <a:pt x="6882" y="8884"/>
                      <a:pt x="27456" y="13273"/>
                      <a:pt x="26359" y="7512"/>
                    </a:cubicBezTo>
                    <a:cubicBezTo>
                      <a:pt x="20873" y="-2637"/>
                      <a:pt x="-13417" y="-2637"/>
                      <a:pt x="5785" y="8335"/>
                    </a:cubicBezTo>
                    <a:close/>
                  </a:path>
                </a:pathLst>
              </a:custGeom>
              <a:solidFill>
                <a:srgbClr val="84B9BD"/>
              </a:solidFill>
              <a:ln w="2743"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B883779-4302-01DD-4AC2-87E81BC404AC}"/>
                  </a:ext>
                </a:extLst>
              </p:cNvPr>
              <p:cNvSpPr/>
              <p:nvPr/>
            </p:nvSpPr>
            <p:spPr>
              <a:xfrm>
                <a:off x="14615166" y="5220942"/>
                <a:ext cx="79729" cy="32285"/>
              </a:xfrm>
              <a:custGeom>
                <a:avLst/>
                <a:gdLst>
                  <a:gd name="connsiteX0" fmla="*/ 18007 w 79729"/>
                  <a:gd name="connsiteY0" fmla="*/ 24879 h 32285"/>
                  <a:gd name="connsiteX1" fmla="*/ 31723 w 79729"/>
                  <a:gd name="connsiteY1" fmla="*/ 25701 h 32285"/>
                  <a:gd name="connsiteX2" fmla="*/ 41599 w 79729"/>
                  <a:gd name="connsiteY2" fmla="*/ 32285 h 32285"/>
                  <a:gd name="connsiteX3" fmla="*/ 79729 w 79729"/>
                  <a:gd name="connsiteY3" fmla="*/ 19118 h 32285"/>
                  <a:gd name="connsiteX4" fmla="*/ 41050 w 79729"/>
                  <a:gd name="connsiteY4" fmla="*/ 1562 h 32285"/>
                  <a:gd name="connsiteX5" fmla="*/ 10875 w 79729"/>
                  <a:gd name="connsiteY5" fmla="*/ 4030 h 32285"/>
                  <a:gd name="connsiteX6" fmla="*/ 24043 w 79729"/>
                  <a:gd name="connsiteY6" fmla="*/ 18295 h 32285"/>
                  <a:gd name="connsiteX7" fmla="*/ 176 w 79729"/>
                  <a:gd name="connsiteY7" fmla="*/ 17198 h 32285"/>
                  <a:gd name="connsiteX8" fmla="*/ 18007 w 79729"/>
                  <a:gd name="connsiteY8" fmla="*/ 24879 h 3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29" h="32285">
                    <a:moveTo>
                      <a:pt x="18007" y="24879"/>
                    </a:moveTo>
                    <a:cubicBezTo>
                      <a:pt x="22671" y="25976"/>
                      <a:pt x="27061" y="26250"/>
                      <a:pt x="31723" y="25701"/>
                    </a:cubicBezTo>
                    <a:cubicBezTo>
                      <a:pt x="33919" y="29542"/>
                      <a:pt x="37210" y="31737"/>
                      <a:pt x="41599" y="32285"/>
                    </a:cubicBezTo>
                    <a:cubicBezTo>
                      <a:pt x="44068" y="11163"/>
                      <a:pt x="79181" y="34754"/>
                      <a:pt x="79729" y="19118"/>
                    </a:cubicBezTo>
                    <a:cubicBezTo>
                      <a:pt x="70952" y="8694"/>
                      <a:pt x="52572" y="464"/>
                      <a:pt x="41050" y="1562"/>
                    </a:cubicBezTo>
                    <a:cubicBezTo>
                      <a:pt x="35016" y="2110"/>
                      <a:pt x="12795" y="-3651"/>
                      <a:pt x="10875" y="4030"/>
                    </a:cubicBezTo>
                    <a:cubicBezTo>
                      <a:pt x="10875" y="4030"/>
                      <a:pt x="24865" y="18569"/>
                      <a:pt x="24043" y="18295"/>
                    </a:cubicBezTo>
                    <a:cubicBezTo>
                      <a:pt x="15813" y="21861"/>
                      <a:pt x="8131" y="13631"/>
                      <a:pt x="176" y="17198"/>
                    </a:cubicBezTo>
                    <a:cubicBezTo>
                      <a:pt x="-1743" y="29816"/>
                      <a:pt x="12521" y="24056"/>
                      <a:pt x="18007" y="24879"/>
                    </a:cubicBezTo>
                    <a:close/>
                  </a:path>
                </a:pathLst>
              </a:custGeom>
              <a:solidFill>
                <a:srgbClr val="84B9BD"/>
              </a:solidFill>
              <a:ln w="2743"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C9DF6200-B03D-2313-0EAC-3CC3DD175B88}"/>
                  </a:ext>
                </a:extLst>
              </p:cNvPr>
              <p:cNvSpPr/>
              <p:nvPr/>
            </p:nvSpPr>
            <p:spPr>
              <a:xfrm>
                <a:off x="14707503" y="5239361"/>
                <a:ext cx="22314" cy="11044"/>
              </a:xfrm>
              <a:custGeom>
                <a:avLst/>
                <a:gdLst>
                  <a:gd name="connsiteX0" fmla="*/ 11 w 22314"/>
                  <a:gd name="connsiteY0" fmla="*/ 5088 h 11044"/>
                  <a:gd name="connsiteX1" fmla="*/ 22231 w 22314"/>
                  <a:gd name="connsiteY1" fmla="*/ 3716 h 11044"/>
                  <a:gd name="connsiteX2" fmla="*/ 11 w 22314"/>
                  <a:gd name="connsiteY2" fmla="*/ 5088 h 11044"/>
                </a:gdLst>
                <a:ahLst/>
                <a:cxnLst>
                  <a:cxn ang="0">
                    <a:pos x="connsiteX0" y="connsiteY0"/>
                  </a:cxn>
                  <a:cxn ang="0">
                    <a:pos x="connsiteX1" y="connsiteY1"/>
                  </a:cxn>
                  <a:cxn ang="0">
                    <a:pos x="connsiteX2" y="connsiteY2"/>
                  </a:cxn>
                </a:cxnLst>
                <a:rect l="l" t="t" r="r" b="b"/>
                <a:pathLst>
                  <a:path w="22314" h="11044">
                    <a:moveTo>
                      <a:pt x="11" y="5088"/>
                    </a:moveTo>
                    <a:cubicBezTo>
                      <a:pt x="560" y="15786"/>
                      <a:pt x="23877" y="10025"/>
                      <a:pt x="22231" y="3716"/>
                    </a:cubicBezTo>
                    <a:cubicBezTo>
                      <a:pt x="19488" y="3442"/>
                      <a:pt x="-538" y="-5336"/>
                      <a:pt x="11" y="5088"/>
                    </a:cubicBezTo>
                    <a:close/>
                  </a:path>
                </a:pathLst>
              </a:custGeom>
              <a:solidFill>
                <a:srgbClr val="84B9BD"/>
              </a:solidFill>
              <a:ln w="2743"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D96AFD0-63A3-080D-11D5-AFE26AD63234}"/>
                  </a:ext>
                </a:extLst>
              </p:cNvPr>
              <p:cNvSpPr/>
              <p:nvPr/>
            </p:nvSpPr>
            <p:spPr>
              <a:xfrm>
                <a:off x="14298228" y="4534480"/>
                <a:ext cx="33894" cy="20867"/>
              </a:xfrm>
              <a:custGeom>
                <a:avLst/>
                <a:gdLst>
                  <a:gd name="connsiteX0" fmla="*/ 16186 w 33894"/>
                  <a:gd name="connsiteY0" fmla="*/ 13197 h 20867"/>
                  <a:gd name="connsiteX1" fmla="*/ 0 w 33894"/>
                  <a:gd name="connsiteY1" fmla="*/ 18683 h 20867"/>
                  <a:gd name="connsiteX2" fmla="*/ 33742 w 33894"/>
                  <a:gd name="connsiteY2" fmla="*/ 4419 h 20867"/>
                  <a:gd name="connsiteX3" fmla="*/ 24963 w 33894"/>
                  <a:gd name="connsiteY3" fmla="*/ 30 h 20867"/>
                  <a:gd name="connsiteX4" fmla="*/ 8504 w 33894"/>
                  <a:gd name="connsiteY4" fmla="*/ 4419 h 20867"/>
                  <a:gd name="connsiteX5" fmla="*/ 16186 w 33894"/>
                  <a:gd name="connsiteY5" fmla="*/ 13197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94" h="20867">
                    <a:moveTo>
                      <a:pt x="16186" y="13197"/>
                    </a:moveTo>
                    <a:cubicBezTo>
                      <a:pt x="11797" y="13197"/>
                      <a:pt x="275" y="11002"/>
                      <a:pt x="0" y="18683"/>
                    </a:cubicBezTo>
                    <a:cubicBezTo>
                      <a:pt x="7956" y="25267"/>
                      <a:pt x="36211" y="15940"/>
                      <a:pt x="33742" y="4419"/>
                    </a:cubicBezTo>
                    <a:cubicBezTo>
                      <a:pt x="30450" y="3870"/>
                      <a:pt x="27432" y="2499"/>
                      <a:pt x="24963" y="30"/>
                    </a:cubicBezTo>
                    <a:cubicBezTo>
                      <a:pt x="19202" y="-245"/>
                      <a:pt x="13716" y="1401"/>
                      <a:pt x="8504" y="4419"/>
                    </a:cubicBezTo>
                    <a:cubicBezTo>
                      <a:pt x="6036" y="4693"/>
                      <a:pt x="15088" y="12648"/>
                      <a:pt x="16186" y="13197"/>
                    </a:cubicBezTo>
                    <a:close/>
                  </a:path>
                </a:pathLst>
              </a:custGeom>
              <a:solidFill>
                <a:srgbClr val="84B9BD"/>
              </a:solidFill>
              <a:ln w="2743"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053E1BD-DA5C-C8EA-54D7-777E0F827AA1}"/>
                  </a:ext>
                </a:extLst>
              </p:cNvPr>
              <p:cNvSpPr/>
              <p:nvPr/>
            </p:nvSpPr>
            <p:spPr>
              <a:xfrm>
                <a:off x="14478444" y="4449573"/>
                <a:ext cx="118792" cy="31717"/>
              </a:xfrm>
              <a:custGeom>
                <a:avLst/>
                <a:gdLst>
                  <a:gd name="connsiteX0" fmla="*/ 1109 w 118792"/>
                  <a:gd name="connsiteY0" fmla="*/ 31718 h 31717"/>
                  <a:gd name="connsiteX1" fmla="*/ 61734 w 118792"/>
                  <a:gd name="connsiteY1" fmla="*/ 18276 h 31717"/>
                  <a:gd name="connsiteX2" fmla="*/ 80662 w 118792"/>
                  <a:gd name="connsiteY2" fmla="*/ 10869 h 31717"/>
                  <a:gd name="connsiteX3" fmla="*/ 100688 w 118792"/>
                  <a:gd name="connsiteY3" fmla="*/ 11692 h 31717"/>
                  <a:gd name="connsiteX4" fmla="*/ 118792 w 118792"/>
                  <a:gd name="connsiteY4" fmla="*/ 2091 h 31717"/>
                  <a:gd name="connsiteX5" fmla="*/ 60363 w 118792"/>
                  <a:gd name="connsiteY5" fmla="*/ 9498 h 31717"/>
                  <a:gd name="connsiteX6" fmla="*/ 39240 w 118792"/>
                  <a:gd name="connsiteY6" fmla="*/ 14710 h 31717"/>
                  <a:gd name="connsiteX7" fmla="*/ 16197 w 118792"/>
                  <a:gd name="connsiteY7" fmla="*/ 18550 h 31717"/>
                  <a:gd name="connsiteX8" fmla="*/ 28267 w 118792"/>
                  <a:gd name="connsiteY8" fmla="*/ 11967 h 31717"/>
                  <a:gd name="connsiteX9" fmla="*/ 12 w 118792"/>
                  <a:gd name="connsiteY9" fmla="*/ 19647 h 31717"/>
                  <a:gd name="connsiteX10" fmla="*/ 4402 w 118792"/>
                  <a:gd name="connsiteY10" fmla="*/ 22939 h 31717"/>
                  <a:gd name="connsiteX11" fmla="*/ 1109 w 118792"/>
                  <a:gd name="connsiteY11" fmla="*/ 31718 h 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92" h="31717">
                    <a:moveTo>
                      <a:pt x="1109" y="31718"/>
                    </a:moveTo>
                    <a:cubicBezTo>
                      <a:pt x="21958" y="29523"/>
                      <a:pt x="41160" y="18276"/>
                      <a:pt x="61734" y="18276"/>
                    </a:cubicBezTo>
                    <a:cubicBezTo>
                      <a:pt x="67770" y="18276"/>
                      <a:pt x="77097" y="16904"/>
                      <a:pt x="80662" y="10869"/>
                    </a:cubicBezTo>
                    <a:cubicBezTo>
                      <a:pt x="85326" y="17179"/>
                      <a:pt x="94927" y="12789"/>
                      <a:pt x="100688" y="11692"/>
                    </a:cubicBezTo>
                    <a:cubicBezTo>
                      <a:pt x="108643" y="10046"/>
                      <a:pt x="110837" y="6480"/>
                      <a:pt x="118792" y="2091"/>
                    </a:cubicBezTo>
                    <a:cubicBezTo>
                      <a:pt x="100139" y="-3395"/>
                      <a:pt x="77919" y="2914"/>
                      <a:pt x="60363" y="9498"/>
                    </a:cubicBezTo>
                    <a:cubicBezTo>
                      <a:pt x="52408" y="12515"/>
                      <a:pt x="47469" y="11692"/>
                      <a:pt x="39240" y="14710"/>
                    </a:cubicBezTo>
                    <a:cubicBezTo>
                      <a:pt x="34028" y="16630"/>
                      <a:pt x="20037" y="14710"/>
                      <a:pt x="16197" y="18550"/>
                    </a:cubicBezTo>
                    <a:cubicBezTo>
                      <a:pt x="18666" y="14161"/>
                      <a:pt x="25250" y="15807"/>
                      <a:pt x="28267" y="11967"/>
                    </a:cubicBezTo>
                    <a:cubicBezTo>
                      <a:pt x="18118" y="12515"/>
                      <a:pt x="9064" y="15807"/>
                      <a:pt x="12" y="19647"/>
                    </a:cubicBezTo>
                    <a:cubicBezTo>
                      <a:pt x="-262" y="24311"/>
                      <a:pt x="4127" y="20745"/>
                      <a:pt x="4402" y="22939"/>
                    </a:cubicBezTo>
                    <a:cubicBezTo>
                      <a:pt x="1933" y="26780"/>
                      <a:pt x="-537" y="26231"/>
                      <a:pt x="1109" y="31718"/>
                    </a:cubicBezTo>
                    <a:close/>
                  </a:path>
                </a:pathLst>
              </a:custGeom>
              <a:solidFill>
                <a:srgbClr val="84B9BD"/>
              </a:solidFill>
              <a:ln w="2743"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7EEE35B7-8230-4D4F-7160-2A0AA440B27F}"/>
                  </a:ext>
                </a:extLst>
              </p:cNvPr>
              <p:cNvSpPr/>
              <p:nvPr/>
            </p:nvSpPr>
            <p:spPr>
              <a:xfrm>
                <a:off x="14602723" y="4523924"/>
                <a:ext cx="26138" cy="16392"/>
              </a:xfrm>
              <a:custGeom>
                <a:avLst/>
                <a:gdLst>
                  <a:gd name="connsiteX0" fmla="*/ 26060 w 26138"/>
                  <a:gd name="connsiteY0" fmla="*/ 1532 h 16392"/>
                  <a:gd name="connsiteX1" fmla="*/ 0 w 26138"/>
                  <a:gd name="connsiteY1" fmla="*/ 14700 h 16392"/>
                  <a:gd name="connsiteX2" fmla="*/ 26060 w 26138"/>
                  <a:gd name="connsiteY2" fmla="*/ 1532 h 16392"/>
                </a:gdLst>
                <a:ahLst/>
                <a:cxnLst>
                  <a:cxn ang="0">
                    <a:pos x="connsiteX0" y="connsiteY0"/>
                  </a:cxn>
                  <a:cxn ang="0">
                    <a:pos x="connsiteX1" y="connsiteY1"/>
                  </a:cxn>
                  <a:cxn ang="0">
                    <a:pos x="connsiteX2" y="connsiteY2"/>
                  </a:cxn>
                </a:cxnLst>
                <a:rect l="l" t="t" r="r" b="b"/>
                <a:pathLst>
                  <a:path w="26138" h="16392">
                    <a:moveTo>
                      <a:pt x="26060" y="1532"/>
                    </a:moveTo>
                    <a:cubicBezTo>
                      <a:pt x="14540" y="-2308"/>
                      <a:pt x="0" y="710"/>
                      <a:pt x="0" y="14700"/>
                    </a:cubicBezTo>
                    <a:cubicBezTo>
                      <a:pt x="10425" y="18815"/>
                      <a:pt x="27432" y="15797"/>
                      <a:pt x="26060" y="1532"/>
                    </a:cubicBezTo>
                    <a:close/>
                  </a:path>
                </a:pathLst>
              </a:custGeom>
              <a:solidFill>
                <a:srgbClr val="84B9BD"/>
              </a:solidFill>
              <a:ln w="2743"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3E1B495-E3A9-A1EB-D76F-DFA42D819231}"/>
                  </a:ext>
                </a:extLst>
              </p:cNvPr>
              <p:cNvSpPr/>
              <p:nvPr/>
            </p:nvSpPr>
            <p:spPr>
              <a:xfrm>
                <a:off x="14483943" y="4469057"/>
                <a:ext cx="298217" cy="141164"/>
              </a:xfrm>
              <a:custGeom>
                <a:avLst/>
                <a:gdLst>
                  <a:gd name="connsiteX0" fmla="*/ 221377 w 298217"/>
                  <a:gd name="connsiteY0" fmla="*/ 26773 h 141164"/>
                  <a:gd name="connsiteX1" fmla="*/ 205740 w 298217"/>
                  <a:gd name="connsiteY1" fmla="*/ 28967 h 141164"/>
                  <a:gd name="connsiteX2" fmla="*/ 217810 w 298217"/>
                  <a:gd name="connsiteY2" fmla="*/ 24578 h 141164"/>
                  <a:gd name="connsiteX3" fmla="*/ 200803 w 298217"/>
                  <a:gd name="connsiteY3" fmla="*/ 20738 h 141164"/>
                  <a:gd name="connsiteX4" fmla="*/ 181874 w 298217"/>
                  <a:gd name="connsiteY4" fmla="*/ 23756 h 141164"/>
                  <a:gd name="connsiteX5" fmla="*/ 166786 w 298217"/>
                  <a:gd name="connsiteY5" fmla="*/ 18269 h 141164"/>
                  <a:gd name="connsiteX6" fmla="*/ 156362 w 298217"/>
                  <a:gd name="connsiteY6" fmla="*/ 14154 h 141164"/>
                  <a:gd name="connsiteX7" fmla="*/ 149230 w 298217"/>
                  <a:gd name="connsiteY7" fmla="*/ 14977 h 141164"/>
                  <a:gd name="connsiteX8" fmla="*/ 159106 w 298217"/>
                  <a:gd name="connsiteY8" fmla="*/ 9491 h 141164"/>
                  <a:gd name="connsiteX9" fmla="*/ 111100 w 298217"/>
                  <a:gd name="connsiteY9" fmla="*/ 14977 h 141164"/>
                  <a:gd name="connsiteX10" fmla="*/ 99852 w 298217"/>
                  <a:gd name="connsiteY10" fmla="*/ 14429 h 141164"/>
                  <a:gd name="connsiteX11" fmla="*/ 90526 w 298217"/>
                  <a:gd name="connsiteY11" fmla="*/ 14977 h 141164"/>
                  <a:gd name="connsiteX12" fmla="*/ 98206 w 298217"/>
                  <a:gd name="connsiteY12" fmla="*/ 5102 h 141164"/>
                  <a:gd name="connsiteX13" fmla="*/ 54589 w 298217"/>
                  <a:gd name="connsiteY13" fmla="*/ 10588 h 141164"/>
                  <a:gd name="connsiteX14" fmla="*/ 60076 w 298217"/>
                  <a:gd name="connsiteY14" fmla="*/ 11685 h 141164"/>
                  <a:gd name="connsiteX15" fmla="*/ 45812 w 298217"/>
                  <a:gd name="connsiteY15" fmla="*/ 18269 h 141164"/>
                  <a:gd name="connsiteX16" fmla="*/ 50200 w 298217"/>
                  <a:gd name="connsiteY16" fmla="*/ 21561 h 141164"/>
                  <a:gd name="connsiteX17" fmla="*/ 43617 w 298217"/>
                  <a:gd name="connsiteY17" fmla="*/ 25950 h 141164"/>
                  <a:gd name="connsiteX18" fmla="*/ 52395 w 298217"/>
                  <a:gd name="connsiteY18" fmla="*/ 30339 h 141164"/>
                  <a:gd name="connsiteX19" fmla="*/ 40326 w 298217"/>
                  <a:gd name="connsiteY19" fmla="*/ 33631 h 141164"/>
                  <a:gd name="connsiteX20" fmla="*/ 46909 w 298217"/>
                  <a:gd name="connsiteY20" fmla="*/ 30339 h 141164"/>
                  <a:gd name="connsiteX21" fmla="*/ 35936 w 298217"/>
                  <a:gd name="connsiteY21" fmla="*/ 18269 h 141164"/>
                  <a:gd name="connsiteX22" fmla="*/ 54315 w 298217"/>
                  <a:gd name="connsiteY22" fmla="*/ 5102 h 141164"/>
                  <a:gd name="connsiteX23" fmla="*/ 7680 w 298217"/>
                  <a:gd name="connsiteY23" fmla="*/ 32534 h 141164"/>
                  <a:gd name="connsiteX24" fmla="*/ 0 w 298217"/>
                  <a:gd name="connsiteY24" fmla="*/ 39117 h 141164"/>
                  <a:gd name="connsiteX25" fmla="*/ 8504 w 298217"/>
                  <a:gd name="connsiteY25" fmla="*/ 38569 h 141164"/>
                  <a:gd name="connsiteX26" fmla="*/ 21671 w 298217"/>
                  <a:gd name="connsiteY26" fmla="*/ 39117 h 141164"/>
                  <a:gd name="connsiteX27" fmla="*/ 5212 w 298217"/>
                  <a:gd name="connsiteY27" fmla="*/ 45701 h 141164"/>
                  <a:gd name="connsiteX28" fmla="*/ 23592 w 298217"/>
                  <a:gd name="connsiteY28" fmla="*/ 46798 h 141164"/>
                  <a:gd name="connsiteX29" fmla="*/ 30724 w 298217"/>
                  <a:gd name="connsiteY29" fmla="*/ 46798 h 141164"/>
                  <a:gd name="connsiteX30" fmla="*/ 40873 w 298217"/>
                  <a:gd name="connsiteY30" fmla="*/ 47347 h 141164"/>
                  <a:gd name="connsiteX31" fmla="*/ 85862 w 298217"/>
                  <a:gd name="connsiteY31" fmla="*/ 44604 h 141164"/>
                  <a:gd name="connsiteX32" fmla="*/ 94640 w 298217"/>
                  <a:gd name="connsiteY32" fmla="*/ 40489 h 141164"/>
                  <a:gd name="connsiteX33" fmla="*/ 105064 w 298217"/>
                  <a:gd name="connsiteY33" fmla="*/ 40489 h 141164"/>
                  <a:gd name="connsiteX34" fmla="*/ 102321 w 298217"/>
                  <a:gd name="connsiteY34" fmla="*/ 32534 h 141164"/>
                  <a:gd name="connsiteX35" fmla="*/ 138257 w 298217"/>
                  <a:gd name="connsiteY35" fmla="*/ 44330 h 141164"/>
                  <a:gd name="connsiteX36" fmla="*/ 126187 w 298217"/>
                  <a:gd name="connsiteY36" fmla="*/ 46524 h 141164"/>
                  <a:gd name="connsiteX37" fmla="*/ 141000 w 298217"/>
                  <a:gd name="connsiteY37" fmla="*/ 48993 h 141164"/>
                  <a:gd name="connsiteX38" fmla="*/ 158283 w 298217"/>
                  <a:gd name="connsiteY38" fmla="*/ 53931 h 141164"/>
                  <a:gd name="connsiteX39" fmla="*/ 147858 w 298217"/>
                  <a:gd name="connsiteY39" fmla="*/ 81363 h 141164"/>
                  <a:gd name="connsiteX40" fmla="*/ 155540 w 298217"/>
                  <a:gd name="connsiteY40" fmla="*/ 91238 h 141164"/>
                  <a:gd name="connsiteX41" fmla="*/ 121523 w 298217"/>
                  <a:gd name="connsiteY41" fmla="*/ 94804 h 141164"/>
                  <a:gd name="connsiteX42" fmla="*/ 104516 w 298217"/>
                  <a:gd name="connsiteY42" fmla="*/ 109892 h 141164"/>
                  <a:gd name="connsiteX43" fmla="*/ 142646 w 298217"/>
                  <a:gd name="connsiteY43" fmla="*/ 99194 h 141164"/>
                  <a:gd name="connsiteX44" fmla="*/ 179680 w 298217"/>
                  <a:gd name="connsiteY44" fmla="*/ 117299 h 141164"/>
                  <a:gd name="connsiteX45" fmla="*/ 175290 w 298217"/>
                  <a:gd name="connsiteY45" fmla="*/ 121688 h 141164"/>
                  <a:gd name="connsiteX46" fmla="*/ 205740 w 298217"/>
                  <a:gd name="connsiteY46" fmla="*/ 138147 h 141164"/>
                  <a:gd name="connsiteX47" fmla="*/ 243870 w 298217"/>
                  <a:gd name="connsiteY47" fmla="*/ 141164 h 141164"/>
                  <a:gd name="connsiteX48" fmla="*/ 209306 w 298217"/>
                  <a:gd name="connsiteY48" fmla="*/ 118670 h 141164"/>
                  <a:gd name="connsiteX49" fmla="*/ 244967 w 298217"/>
                  <a:gd name="connsiteY49" fmla="*/ 119493 h 141164"/>
                  <a:gd name="connsiteX50" fmla="*/ 258135 w 298217"/>
                  <a:gd name="connsiteY50" fmla="*/ 131289 h 141164"/>
                  <a:gd name="connsiteX51" fmla="*/ 258135 w 298217"/>
                  <a:gd name="connsiteY51" fmla="*/ 119219 h 141164"/>
                  <a:gd name="connsiteX52" fmla="*/ 262525 w 298217"/>
                  <a:gd name="connsiteY52" fmla="*/ 120316 h 141164"/>
                  <a:gd name="connsiteX53" fmla="*/ 251552 w 298217"/>
                  <a:gd name="connsiteY53" fmla="*/ 104131 h 141164"/>
                  <a:gd name="connsiteX54" fmla="*/ 254843 w 298217"/>
                  <a:gd name="connsiteY54" fmla="*/ 101937 h 141164"/>
                  <a:gd name="connsiteX55" fmla="*/ 221102 w 298217"/>
                  <a:gd name="connsiteY55" fmla="*/ 81363 h 141164"/>
                  <a:gd name="connsiteX56" fmla="*/ 230978 w 298217"/>
                  <a:gd name="connsiteY56" fmla="*/ 83557 h 141164"/>
                  <a:gd name="connsiteX57" fmla="*/ 225492 w 298217"/>
                  <a:gd name="connsiteY57" fmla="*/ 75876 h 141164"/>
                  <a:gd name="connsiteX58" fmla="*/ 257038 w 298217"/>
                  <a:gd name="connsiteY58" fmla="*/ 77522 h 141164"/>
                  <a:gd name="connsiteX59" fmla="*/ 274595 w 298217"/>
                  <a:gd name="connsiteY59" fmla="*/ 95353 h 141164"/>
                  <a:gd name="connsiteX60" fmla="*/ 273498 w 298217"/>
                  <a:gd name="connsiteY60" fmla="*/ 85478 h 141164"/>
                  <a:gd name="connsiteX61" fmla="*/ 288858 w 298217"/>
                  <a:gd name="connsiteY61" fmla="*/ 83283 h 141164"/>
                  <a:gd name="connsiteX62" fmla="*/ 288858 w 298217"/>
                  <a:gd name="connsiteY62" fmla="*/ 77796 h 141164"/>
                  <a:gd name="connsiteX63" fmla="*/ 292425 w 298217"/>
                  <a:gd name="connsiteY63" fmla="*/ 68469 h 141164"/>
                  <a:gd name="connsiteX64" fmla="*/ 277886 w 298217"/>
                  <a:gd name="connsiteY64" fmla="*/ 63532 h 141164"/>
                  <a:gd name="connsiteX65" fmla="*/ 260329 w 298217"/>
                  <a:gd name="connsiteY65" fmla="*/ 63532 h 141164"/>
                  <a:gd name="connsiteX66" fmla="*/ 268011 w 298217"/>
                  <a:gd name="connsiteY66" fmla="*/ 61337 h 141164"/>
                  <a:gd name="connsiteX67" fmla="*/ 217810 w 298217"/>
                  <a:gd name="connsiteY67" fmla="*/ 45152 h 141164"/>
                  <a:gd name="connsiteX68" fmla="*/ 223296 w 298217"/>
                  <a:gd name="connsiteY68" fmla="*/ 44055 h 141164"/>
                  <a:gd name="connsiteX69" fmla="*/ 220005 w 298217"/>
                  <a:gd name="connsiteY69" fmla="*/ 38569 h 141164"/>
                  <a:gd name="connsiteX70" fmla="*/ 237561 w 298217"/>
                  <a:gd name="connsiteY70" fmla="*/ 40763 h 141164"/>
                  <a:gd name="connsiteX71" fmla="*/ 230154 w 298217"/>
                  <a:gd name="connsiteY71" fmla="*/ 35551 h 141164"/>
                  <a:gd name="connsiteX72" fmla="*/ 222474 w 298217"/>
                  <a:gd name="connsiteY72" fmla="*/ 33082 h 141164"/>
                  <a:gd name="connsiteX73" fmla="*/ 221377 w 298217"/>
                  <a:gd name="connsiteY73" fmla="*/ 26773 h 14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8217" h="141164">
                    <a:moveTo>
                      <a:pt x="221377" y="26773"/>
                    </a:moveTo>
                    <a:cubicBezTo>
                      <a:pt x="216438" y="27596"/>
                      <a:pt x="210677" y="30065"/>
                      <a:pt x="205740" y="28967"/>
                    </a:cubicBezTo>
                    <a:cubicBezTo>
                      <a:pt x="209855" y="28145"/>
                      <a:pt x="213970" y="26499"/>
                      <a:pt x="217810" y="24578"/>
                    </a:cubicBezTo>
                    <a:cubicBezTo>
                      <a:pt x="216713" y="19641"/>
                      <a:pt x="208483" y="20189"/>
                      <a:pt x="200803" y="20738"/>
                    </a:cubicBezTo>
                    <a:cubicBezTo>
                      <a:pt x="193945" y="21287"/>
                      <a:pt x="182697" y="27047"/>
                      <a:pt x="181874" y="23756"/>
                    </a:cubicBezTo>
                    <a:cubicBezTo>
                      <a:pt x="188184" y="23481"/>
                      <a:pt x="172547" y="6199"/>
                      <a:pt x="166786" y="18269"/>
                    </a:cubicBezTo>
                    <a:cubicBezTo>
                      <a:pt x="165964" y="11685"/>
                      <a:pt x="161026" y="12783"/>
                      <a:pt x="156362" y="14154"/>
                    </a:cubicBezTo>
                    <a:cubicBezTo>
                      <a:pt x="153894" y="14977"/>
                      <a:pt x="151151" y="15526"/>
                      <a:pt x="149230" y="14977"/>
                    </a:cubicBezTo>
                    <a:cubicBezTo>
                      <a:pt x="153070" y="13880"/>
                      <a:pt x="156362" y="12234"/>
                      <a:pt x="159106" y="9491"/>
                    </a:cubicBezTo>
                    <a:cubicBezTo>
                      <a:pt x="151425" y="4004"/>
                      <a:pt x="111374" y="-659"/>
                      <a:pt x="111100" y="14977"/>
                    </a:cubicBezTo>
                    <a:cubicBezTo>
                      <a:pt x="106436" y="11685"/>
                      <a:pt x="103145" y="13057"/>
                      <a:pt x="99852" y="14429"/>
                    </a:cubicBezTo>
                    <a:cubicBezTo>
                      <a:pt x="97109" y="15800"/>
                      <a:pt x="94091" y="16898"/>
                      <a:pt x="90526" y="14977"/>
                    </a:cubicBezTo>
                    <a:cubicBezTo>
                      <a:pt x="93543" y="11960"/>
                      <a:pt x="96012" y="8942"/>
                      <a:pt x="98206" y="5102"/>
                    </a:cubicBezTo>
                    <a:cubicBezTo>
                      <a:pt x="86685" y="-6145"/>
                      <a:pt x="65837" y="3730"/>
                      <a:pt x="54589" y="10588"/>
                    </a:cubicBezTo>
                    <a:cubicBezTo>
                      <a:pt x="56785" y="10040"/>
                      <a:pt x="58430" y="10314"/>
                      <a:pt x="60076" y="11685"/>
                    </a:cubicBezTo>
                    <a:cubicBezTo>
                      <a:pt x="55139" y="11685"/>
                      <a:pt x="46909" y="11685"/>
                      <a:pt x="45812" y="18269"/>
                    </a:cubicBezTo>
                    <a:cubicBezTo>
                      <a:pt x="47457" y="18818"/>
                      <a:pt x="49103" y="19915"/>
                      <a:pt x="50200" y="21561"/>
                    </a:cubicBezTo>
                    <a:cubicBezTo>
                      <a:pt x="46909" y="21287"/>
                      <a:pt x="44714" y="22932"/>
                      <a:pt x="43617" y="25950"/>
                    </a:cubicBezTo>
                    <a:cubicBezTo>
                      <a:pt x="44988" y="29516"/>
                      <a:pt x="51572" y="26224"/>
                      <a:pt x="52395" y="30339"/>
                    </a:cubicBezTo>
                    <a:cubicBezTo>
                      <a:pt x="49103" y="33631"/>
                      <a:pt x="44988" y="34728"/>
                      <a:pt x="40326" y="33631"/>
                    </a:cubicBezTo>
                    <a:cubicBezTo>
                      <a:pt x="43069" y="33631"/>
                      <a:pt x="45263" y="32534"/>
                      <a:pt x="46909" y="30339"/>
                    </a:cubicBezTo>
                    <a:cubicBezTo>
                      <a:pt x="43617" y="24853"/>
                      <a:pt x="36759" y="24578"/>
                      <a:pt x="35936" y="18269"/>
                    </a:cubicBezTo>
                    <a:cubicBezTo>
                      <a:pt x="41148" y="12508"/>
                      <a:pt x="49378" y="11137"/>
                      <a:pt x="54315" y="5102"/>
                    </a:cubicBezTo>
                    <a:cubicBezTo>
                      <a:pt x="40599" y="6747"/>
                      <a:pt x="1921" y="16898"/>
                      <a:pt x="7680" y="32534"/>
                    </a:cubicBezTo>
                    <a:cubicBezTo>
                      <a:pt x="3566" y="33082"/>
                      <a:pt x="1097" y="35277"/>
                      <a:pt x="0" y="39117"/>
                    </a:cubicBezTo>
                    <a:cubicBezTo>
                      <a:pt x="3018" y="39392"/>
                      <a:pt x="5761" y="38843"/>
                      <a:pt x="8504" y="38569"/>
                    </a:cubicBezTo>
                    <a:cubicBezTo>
                      <a:pt x="12894" y="38020"/>
                      <a:pt x="17282" y="37472"/>
                      <a:pt x="21671" y="39117"/>
                    </a:cubicBezTo>
                    <a:cubicBezTo>
                      <a:pt x="17556" y="42683"/>
                      <a:pt x="6858" y="39117"/>
                      <a:pt x="5212" y="45701"/>
                    </a:cubicBezTo>
                    <a:cubicBezTo>
                      <a:pt x="9601" y="50639"/>
                      <a:pt x="18380" y="48170"/>
                      <a:pt x="23592" y="46798"/>
                    </a:cubicBezTo>
                    <a:cubicBezTo>
                      <a:pt x="29626" y="44878"/>
                      <a:pt x="29353" y="45701"/>
                      <a:pt x="30724" y="46798"/>
                    </a:cubicBezTo>
                    <a:cubicBezTo>
                      <a:pt x="31821" y="47621"/>
                      <a:pt x="33741" y="48170"/>
                      <a:pt x="40873" y="47347"/>
                    </a:cubicBezTo>
                    <a:cubicBezTo>
                      <a:pt x="56236" y="45427"/>
                      <a:pt x="70774" y="44055"/>
                      <a:pt x="85862" y="44604"/>
                    </a:cubicBezTo>
                    <a:cubicBezTo>
                      <a:pt x="86960" y="38294"/>
                      <a:pt x="90251" y="39392"/>
                      <a:pt x="94640" y="40489"/>
                    </a:cubicBezTo>
                    <a:cubicBezTo>
                      <a:pt x="97658" y="41312"/>
                      <a:pt x="101224" y="41861"/>
                      <a:pt x="105064" y="40489"/>
                    </a:cubicBezTo>
                    <a:cubicBezTo>
                      <a:pt x="116586" y="35825"/>
                      <a:pt x="102870" y="34454"/>
                      <a:pt x="102321" y="32534"/>
                    </a:cubicBezTo>
                    <a:cubicBezTo>
                      <a:pt x="106985" y="29516"/>
                      <a:pt x="133868" y="42409"/>
                      <a:pt x="138257" y="44330"/>
                    </a:cubicBezTo>
                    <a:cubicBezTo>
                      <a:pt x="134417" y="45975"/>
                      <a:pt x="130577" y="46798"/>
                      <a:pt x="126187" y="46524"/>
                    </a:cubicBezTo>
                    <a:cubicBezTo>
                      <a:pt x="124541" y="56125"/>
                      <a:pt x="136338" y="50364"/>
                      <a:pt x="141000" y="48993"/>
                    </a:cubicBezTo>
                    <a:cubicBezTo>
                      <a:pt x="150876" y="46250"/>
                      <a:pt x="149230" y="52010"/>
                      <a:pt x="158283" y="53931"/>
                    </a:cubicBezTo>
                    <a:cubicBezTo>
                      <a:pt x="182423" y="59143"/>
                      <a:pt x="162398" y="78071"/>
                      <a:pt x="147858" y="81363"/>
                    </a:cubicBezTo>
                    <a:cubicBezTo>
                      <a:pt x="147584" y="85203"/>
                      <a:pt x="157459" y="87946"/>
                      <a:pt x="155540" y="91238"/>
                    </a:cubicBezTo>
                    <a:cubicBezTo>
                      <a:pt x="142921" y="92336"/>
                      <a:pt x="133594" y="94256"/>
                      <a:pt x="121523" y="94804"/>
                    </a:cubicBezTo>
                    <a:cubicBezTo>
                      <a:pt x="115764" y="95079"/>
                      <a:pt x="102870" y="100839"/>
                      <a:pt x="104516" y="109892"/>
                    </a:cubicBezTo>
                    <a:cubicBezTo>
                      <a:pt x="111922" y="110441"/>
                      <a:pt x="142372" y="105228"/>
                      <a:pt x="142646" y="99194"/>
                    </a:cubicBezTo>
                    <a:cubicBezTo>
                      <a:pt x="142921" y="95901"/>
                      <a:pt x="175565" y="113732"/>
                      <a:pt x="179680" y="117299"/>
                    </a:cubicBezTo>
                    <a:cubicBezTo>
                      <a:pt x="177211" y="117573"/>
                      <a:pt x="175839" y="119219"/>
                      <a:pt x="175290" y="121688"/>
                    </a:cubicBezTo>
                    <a:cubicBezTo>
                      <a:pt x="184617" y="128820"/>
                      <a:pt x="198607" y="127448"/>
                      <a:pt x="205740" y="138147"/>
                    </a:cubicBezTo>
                    <a:cubicBezTo>
                      <a:pt x="218634" y="136501"/>
                      <a:pt x="231251" y="140342"/>
                      <a:pt x="243870" y="141164"/>
                    </a:cubicBezTo>
                    <a:cubicBezTo>
                      <a:pt x="243870" y="123882"/>
                      <a:pt x="231800" y="123608"/>
                      <a:pt x="209306" y="118670"/>
                    </a:cubicBezTo>
                    <a:cubicBezTo>
                      <a:pt x="223296" y="121688"/>
                      <a:pt x="242773" y="118121"/>
                      <a:pt x="244967" y="119493"/>
                    </a:cubicBezTo>
                    <a:cubicBezTo>
                      <a:pt x="251277" y="123608"/>
                      <a:pt x="250728" y="131015"/>
                      <a:pt x="258135" y="131289"/>
                    </a:cubicBezTo>
                    <a:cubicBezTo>
                      <a:pt x="258683" y="129643"/>
                      <a:pt x="258958" y="120042"/>
                      <a:pt x="258135" y="119219"/>
                    </a:cubicBezTo>
                    <a:cubicBezTo>
                      <a:pt x="259507" y="120042"/>
                      <a:pt x="260879" y="120316"/>
                      <a:pt x="262525" y="120316"/>
                    </a:cubicBezTo>
                    <a:cubicBezTo>
                      <a:pt x="264444" y="109892"/>
                      <a:pt x="256489" y="110441"/>
                      <a:pt x="251552" y="104131"/>
                    </a:cubicBezTo>
                    <a:cubicBezTo>
                      <a:pt x="253471" y="104680"/>
                      <a:pt x="254568" y="103857"/>
                      <a:pt x="254843" y="101937"/>
                    </a:cubicBezTo>
                    <a:cubicBezTo>
                      <a:pt x="249357" y="101937"/>
                      <a:pt x="218907" y="83831"/>
                      <a:pt x="221102" y="81363"/>
                    </a:cubicBezTo>
                    <a:cubicBezTo>
                      <a:pt x="223845" y="83831"/>
                      <a:pt x="227136" y="84654"/>
                      <a:pt x="230978" y="83557"/>
                    </a:cubicBezTo>
                    <a:cubicBezTo>
                      <a:pt x="232075" y="78071"/>
                      <a:pt x="226039" y="80265"/>
                      <a:pt x="225492" y="75876"/>
                    </a:cubicBezTo>
                    <a:cubicBezTo>
                      <a:pt x="235915" y="72036"/>
                      <a:pt x="248534" y="70938"/>
                      <a:pt x="257038" y="77522"/>
                    </a:cubicBezTo>
                    <a:cubicBezTo>
                      <a:pt x="263896" y="82734"/>
                      <a:pt x="266365" y="95627"/>
                      <a:pt x="274595" y="95353"/>
                    </a:cubicBezTo>
                    <a:cubicBezTo>
                      <a:pt x="275692" y="92061"/>
                      <a:pt x="270480" y="87946"/>
                      <a:pt x="273498" y="85478"/>
                    </a:cubicBezTo>
                    <a:cubicBezTo>
                      <a:pt x="277886" y="85203"/>
                      <a:pt x="284196" y="83009"/>
                      <a:pt x="288858" y="83283"/>
                    </a:cubicBezTo>
                    <a:cubicBezTo>
                      <a:pt x="292151" y="81363"/>
                      <a:pt x="285293" y="79442"/>
                      <a:pt x="288858" y="77796"/>
                    </a:cubicBezTo>
                    <a:cubicBezTo>
                      <a:pt x="296815" y="78620"/>
                      <a:pt x="303398" y="72310"/>
                      <a:pt x="292425" y="68469"/>
                    </a:cubicBezTo>
                    <a:cubicBezTo>
                      <a:pt x="283372" y="65452"/>
                      <a:pt x="282275" y="69018"/>
                      <a:pt x="277886" y="63532"/>
                    </a:cubicBezTo>
                    <a:cubicBezTo>
                      <a:pt x="272674" y="63806"/>
                      <a:pt x="265541" y="66824"/>
                      <a:pt x="260329" y="63532"/>
                    </a:cubicBezTo>
                    <a:cubicBezTo>
                      <a:pt x="263622" y="64629"/>
                      <a:pt x="266090" y="63806"/>
                      <a:pt x="268011" y="61337"/>
                    </a:cubicBezTo>
                    <a:cubicBezTo>
                      <a:pt x="260329" y="48993"/>
                      <a:pt x="230703" y="52833"/>
                      <a:pt x="217810" y="45152"/>
                    </a:cubicBezTo>
                    <a:cubicBezTo>
                      <a:pt x="219456" y="43781"/>
                      <a:pt x="221102" y="43506"/>
                      <a:pt x="223296" y="44055"/>
                    </a:cubicBezTo>
                    <a:cubicBezTo>
                      <a:pt x="224393" y="41312"/>
                      <a:pt x="217810" y="39940"/>
                      <a:pt x="220005" y="38569"/>
                    </a:cubicBezTo>
                    <a:cubicBezTo>
                      <a:pt x="225492" y="40763"/>
                      <a:pt x="231526" y="41312"/>
                      <a:pt x="237561" y="40763"/>
                    </a:cubicBezTo>
                    <a:cubicBezTo>
                      <a:pt x="238384" y="35551"/>
                      <a:pt x="234269" y="35551"/>
                      <a:pt x="230154" y="35551"/>
                    </a:cubicBezTo>
                    <a:cubicBezTo>
                      <a:pt x="226863" y="35551"/>
                      <a:pt x="223571" y="35551"/>
                      <a:pt x="222474" y="33082"/>
                    </a:cubicBezTo>
                    <a:cubicBezTo>
                      <a:pt x="243596" y="33357"/>
                      <a:pt x="228783" y="25676"/>
                      <a:pt x="221377" y="26773"/>
                    </a:cubicBezTo>
                  </a:path>
                </a:pathLst>
              </a:custGeom>
              <a:solidFill>
                <a:srgbClr val="84B9BD"/>
              </a:solidFill>
              <a:ln w="2743"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3DD6D02A-7C4C-6381-28E0-F5A1D901B830}"/>
                  </a:ext>
                </a:extLst>
              </p:cNvPr>
              <p:cNvSpPr/>
              <p:nvPr/>
            </p:nvSpPr>
            <p:spPr>
              <a:xfrm>
                <a:off x="14483943" y="4573737"/>
                <a:ext cx="77366" cy="38130"/>
              </a:xfrm>
              <a:custGeom>
                <a:avLst/>
                <a:gdLst>
                  <a:gd name="connsiteX0" fmla="*/ 43617 w 77366"/>
                  <a:gd name="connsiteY0" fmla="*/ 21946 h 38130"/>
                  <a:gd name="connsiteX1" fmla="*/ 77359 w 77366"/>
                  <a:gd name="connsiteY1" fmla="*/ 21946 h 38130"/>
                  <a:gd name="connsiteX2" fmla="*/ 59801 w 77366"/>
                  <a:gd name="connsiteY2" fmla="*/ 19751 h 38130"/>
                  <a:gd name="connsiteX3" fmla="*/ 40599 w 77366"/>
                  <a:gd name="connsiteY3" fmla="*/ 13441 h 38130"/>
                  <a:gd name="connsiteX4" fmla="*/ 28254 w 77366"/>
                  <a:gd name="connsiteY4" fmla="*/ 7681 h 38130"/>
                  <a:gd name="connsiteX5" fmla="*/ 22768 w 77366"/>
                  <a:gd name="connsiteY5" fmla="*/ 0 h 38130"/>
                  <a:gd name="connsiteX6" fmla="*/ 12619 w 77366"/>
                  <a:gd name="connsiteY6" fmla="*/ 16733 h 38130"/>
                  <a:gd name="connsiteX7" fmla="*/ 0 w 77366"/>
                  <a:gd name="connsiteY7" fmla="*/ 34839 h 38130"/>
                  <a:gd name="connsiteX8" fmla="*/ 17556 w 77366"/>
                  <a:gd name="connsiteY8" fmla="*/ 31547 h 38130"/>
                  <a:gd name="connsiteX9" fmla="*/ 17556 w 77366"/>
                  <a:gd name="connsiteY9" fmla="*/ 38130 h 38130"/>
                  <a:gd name="connsiteX10" fmla="*/ 41423 w 77366"/>
                  <a:gd name="connsiteY10" fmla="*/ 28255 h 38130"/>
                  <a:gd name="connsiteX11" fmla="*/ 43617 w 77366"/>
                  <a:gd name="connsiteY11" fmla="*/ 21946 h 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366" h="38130">
                    <a:moveTo>
                      <a:pt x="43617" y="21946"/>
                    </a:moveTo>
                    <a:cubicBezTo>
                      <a:pt x="48006" y="21946"/>
                      <a:pt x="77907" y="38953"/>
                      <a:pt x="77359" y="21946"/>
                    </a:cubicBezTo>
                    <a:cubicBezTo>
                      <a:pt x="71872" y="19751"/>
                      <a:pt x="65837" y="18928"/>
                      <a:pt x="59801" y="19751"/>
                    </a:cubicBezTo>
                    <a:cubicBezTo>
                      <a:pt x="62819" y="9601"/>
                      <a:pt x="47457" y="16459"/>
                      <a:pt x="40599" y="13441"/>
                    </a:cubicBezTo>
                    <a:cubicBezTo>
                      <a:pt x="25238" y="7132"/>
                      <a:pt x="39227" y="9052"/>
                      <a:pt x="28254" y="7681"/>
                    </a:cubicBezTo>
                    <a:cubicBezTo>
                      <a:pt x="28529" y="3566"/>
                      <a:pt x="26883" y="1097"/>
                      <a:pt x="22768" y="0"/>
                    </a:cubicBezTo>
                    <a:cubicBezTo>
                      <a:pt x="19752" y="6035"/>
                      <a:pt x="14538" y="10150"/>
                      <a:pt x="12619" y="16733"/>
                    </a:cubicBezTo>
                    <a:cubicBezTo>
                      <a:pt x="9327" y="28255"/>
                      <a:pt x="4664" y="24689"/>
                      <a:pt x="0" y="34839"/>
                    </a:cubicBezTo>
                    <a:cubicBezTo>
                      <a:pt x="6036" y="35662"/>
                      <a:pt x="12070" y="30175"/>
                      <a:pt x="17556" y="31547"/>
                    </a:cubicBezTo>
                    <a:cubicBezTo>
                      <a:pt x="17008" y="33741"/>
                      <a:pt x="17008" y="35936"/>
                      <a:pt x="17556" y="38130"/>
                    </a:cubicBezTo>
                    <a:cubicBezTo>
                      <a:pt x="26883" y="37856"/>
                      <a:pt x="32369" y="29078"/>
                      <a:pt x="41423" y="28255"/>
                    </a:cubicBezTo>
                    <a:cubicBezTo>
                      <a:pt x="43891" y="26335"/>
                      <a:pt x="39776" y="22494"/>
                      <a:pt x="43617" y="21946"/>
                    </a:cubicBezTo>
                    <a:close/>
                  </a:path>
                </a:pathLst>
              </a:custGeom>
              <a:solidFill>
                <a:srgbClr val="84B9BD"/>
              </a:solidFill>
              <a:ln w="2743"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30D4F98-339E-089E-E0BE-2825335B6DBC}"/>
                  </a:ext>
                </a:extLst>
              </p:cNvPr>
              <p:cNvSpPr/>
              <p:nvPr/>
            </p:nvSpPr>
            <p:spPr>
              <a:xfrm>
                <a:off x="14392595" y="4544385"/>
                <a:ext cx="33740" cy="15361"/>
              </a:xfrm>
              <a:custGeom>
                <a:avLst/>
                <a:gdLst>
                  <a:gd name="connsiteX0" fmla="*/ 33741 w 33740"/>
                  <a:gd name="connsiteY0" fmla="*/ 5486 h 15361"/>
                  <a:gd name="connsiteX1" fmla="*/ 15088 w 33740"/>
                  <a:gd name="connsiteY1" fmla="*/ 0 h 15361"/>
                  <a:gd name="connsiteX2" fmla="*/ 0 w 33740"/>
                  <a:gd name="connsiteY2" fmla="*/ 15362 h 15361"/>
                  <a:gd name="connsiteX3" fmla="*/ 33741 w 33740"/>
                  <a:gd name="connsiteY3" fmla="*/ 5486 h 15361"/>
                </a:gdLst>
                <a:ahLst/>
                <a:cxnLst>
                  <a:cxn ang="0">
                    <a:pos x="connsiteX0" y="connsiteY0"/>
                  </a:cxn>
                  <a:cxn ang="0">
                    <a:pos x="connsiteX1" y="connsiteY1"/>
                  </a:cxn>
                  <a:cxn ang="0">
                    <a:pos x="connsiteX2" y="connsiteY2"/>
                  </a:cxn>
                  <a:cxn ang="0">
                    <a:pos x="connsiteX3" y="connsiteY3"/>
                  </a:cxn>
                </a:cxnLst>
                <a:rect l="l" t="t" r="r" b="b"/>
                <a:pathLst>
                  <a:path w="33740" h="15361">
                    <a:moveTo>
                      <a:pt x="33741" y="5486"/>
                    </a:moveTo>
                    <a:cubicBezTo>
                      <a:pt x="29901" y="5761"/>
                      <a:pt x="20299" y="549"/>
                      <a:pt x="15088" y="0"/>
                    </a:cubicBezTo>
                    <a:cubicBezTo>
                      <a:pt x="11795" y="3292"/>
                      <a:pt x="1097" y="11522"/>
                      <a:pt x="0" y="15362"/>
                    </a:cubicBezTo>
                    <a:cubicBezTo>
                      <a:pt x="12070" y="13990"/>
                      <a:pt x="25511" y="17557"/>
                      <a:pt x="33741" y="5486"/>
                    </a:cubicBezTo>
                    <a:close/>
                  </a:path>
                </a:pathLst>
              </a:custGeom>
              <a:solidFill>
                <a:srgbClr val="84B9BD"/>
              </a:solidFill>
              <a:ln w="2743"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9D41C17-59D1-5715-571D-4E706BFFB38E}"/>
                  </a:ext>
                </a:extLst>
              </p:cNvPr>
              <p:cNvSpPr/>
              <p:nvPr/>
            </p:nvSpPr>
            <p:spPr>
              <a:xfrm>
                <a:off x="14542922" y="4429719"/>
                <a:ext cx="2468" cy="1097"/>
              </a:xfrm>
              <a:custGeom>
                <a:avLst/>
                <a:gdLst>
                  <a:gd name="connsiteX0" fmla="*/ 0 w 2468"/>
                  <a:gd name="connsiteY0" fmla="*/ 1097 h 1097"/>
                  <a:gd name="connsiteX1" fmla="*/ 2469 w 2468"/>
                  <a:gd name="connsiteY1" fmla="*/ 0 h 1097"/>
                  <a:gd name="connsiteX2" fmla="*/ 0 w 2468"/>
                  <a:gd name="connsiteY2" fmla="*/ 1097 h 1097"/>
                </a:gdLst>
                <a:ahLst/>
                <a:cxnLst>
                  <a:cxn ang="0">
                    <a:pos x="connsiteX0" y="connsiteY0"/>
                  </a:cxn>
                  <a:cxn ang="0">
                    <a:pos x="connsiteX1" y="connsiteY1"/>
                  </a:cxn>
                  <a:cxn ang="0">
                    <a:pos x="connsiteX2" y="connsiteY2"/>
                  </a:cxn>
                </a:cxnLst>
                <a:rect l="l" t="t" r="r" b="b"/>
                <a:pathLst>
                  <a:path w="2468" h="1097">
                    <a:moveTo>
                      <a:pt x="0" y="1097"/>
                    </a:moveTo>
                    <a:cubicBezTo>
                      <a:pt x="1097" y="823"/>
                      <a:pt x="1921" y="274"/>
                      <a:pt x="2469" y="0"/>
                    </a:cubicBezTo>
                    <a:cubicBezTo>
                      <a:pt x="1372" y="274"/>
                      <a:pt x="549" y="549"/>
                      <a:pt x="0" y="1097"/>
                    </a:cubicBezTo>
                    <a:close/>
                  </a:path>
                </a:pathLst>
              </a:custGeom>
              <a:solidFill>
                <a:srgbClr val="84B9BD"/>
              </a:solidFill>
              <a:ln w="2743"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7426D775-73B7-3480-4447-F5E24E99CEFB}"/>
                  </a:ext>
                </a:extLst>
              </p:cNvPr>
              <p:cNvSpPr/>
              <p:nvPr/>
            </p:nvSpPr>
            <p:spPr>
              <a:xfrm>
                <a:off x="14400825" y="4483785"/>
                <a:ext cx="72694" cy="18157"/>
              </a:xfrm>
              <a:custGeom>
                <a:avLst/>
                <a:gdLst>
                  <a:gd name="connsiteX0" fmla="*/ 72695 w 72694"/>
                  <a:gd name="connsiteY0" fmla="*/ 523 h 18157"/>
                  <a:gd name="connsiteX1" fmla="*/ 0 w 72694"/>
                  <a:gd name="connsiteY1" fmla="*/ 15611 h 18157"/>
                  <a:gd name="connsiteX2" fmla="*/ 72695 w 72694"/>
                  <a:gd name="connsiteY2" fmla="*/ 523 h 18157"/>
                </a:gdLst>
                <a:ahLst/>
                <a:cxnLst>
                  <a:cxn ang="0">
                    <a:pos x="connsiteX0" y="connsiteY0"/>
                  </a:cxn>
                  <a:cxn ang="0">
                    <a:pos x="connsiteX1" y="connsiteY1"/>
                  </a:cxn>
                  <a:cxn ang="0">
                    <a:pos x="connsiteX2" y="connsiteY2"/>
                  </a:cxn>
                </a:cxnLst>
                <a:rect l="l" t="t" r="r" b="b"/>
                <a:pathLst>
                  <a:path w="72694" h="18157">
                    <a:moveTo>
                      <a:pt x="72695" y="523"/>
                    </a:moveTo>
                    <a:cubicBezTo>
                      <a:pt x="64465" y="-2494"/>
                      <a:pt x="822" y="8204"/>
                      <a:pt x="0" y="15611"/>
                    </a:cubicBezTo>
                    <a:cubicBezTo>
                      <a:pt x="17556" y="13142"/>
                      <a:pt x="67756" y="29876"/>
                      <a:pt x="72695" y="523"/>
                    </a:cubicBezTo>
                    <a:close/>
                  </a:path>
                </a:pathLst>
              </a:custGeom>
              <a:solidFill>
                <a:srgbClr val="84B9BD"/>
              </a:solidFill>
              <a:ln w="2743"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47C1BEB-E140-6246-03AE-B033E6DCFE65}"/>
                  </a:ext>
                </a:extLst>
              </p:cNvPr>
              <p:cNvSpPr/>
              <p:nvPr/>
            </p:nvSpPr>
            <p:spPr>
              <a:xfrm>
                <a:off x="14811481" y="4770699"/>
                <a:ext cx="84648" cy="75438"/>
              </a:xfrm>
              <a:custGeom>
                <a:avLst/>
                <a:gdLst>
                  <a:gd name="connsiteX0" fmla="*/ 42520 w 84648"/>
                  <a:gd name="connsiteY0" fmla="*/ 0 h 75438"/>
                  <a:gd name="connsiteX1" fmla="*/ 38679 w 84648"/>
                  <a:gd name="connsiteY1" fmla="*/ 274 h 75438"/>
                  <a:gd name="connsiteX2" fmla="*/ 22220 w 84648"/>
                  <a:gd name="connsiteY2" fmla="*/ 17008 h 75438"/>
                  <a:gd name="connsiteX3" fmla="*/ 12070 w 84648"/>
                  <a:gd name="connsiteY3" fmla="*/ 37033 h 75438"/>
                  <a:gd name="connsiteX4" fmla="*/ 10973 w 84648"/>
                  <a:gd name="connsiteY4" fmla="*/ 37856 h 75438"/>
                  <a:gd name="connsiteX5" fmla="*/ 9876 w 84648"/>
                  <a:gd name="connsiteY5" fmla="*/ 46634 h 75438"/>
                  <a:gd name="connsiteX6" fmla="*/ 549 w 84648"/>
                  <a:gd name="connsiteY6" fmla="*/ 52670 h 75438"/>
                  <a:gd name="connsiteX7" fmla="*/ 0 w 84648"/>
                  <a:gd name="connsiteY7" fmla="*/ 55961 h 75438"/>
                  <a:gd name="connsiteX8" fmla="*/ 7133 w 84648"/>
                  <a:gd name="connsiteY8" fmla="*/ 60076 h 75438"/>
                  <a:gd name="connsiteX9" fmla="*/ 10973 w 84648"/>
                  <a:gd name="connsiteY9" fmla="*/ 60350 h 75438"/>
                  <a:gd name="connsiteX10" fmla="*/ 14540 w 84648"/>
                  <a:gd name="connsiteY10" fmla="*/ 60350 h 75438"/>
                  <a:gd name="connsiteX11" fmla="*/ 17556 w 84648"/>
                  <a:gd name="connsiteY11" fmla="*/ 60350 h 75438"/>
                  <a:gd name="connsiteX12" fmla="*/ 18655 w 84648"/>
                  <a:gd name="connsiteY12" fmla="*/ 60350 h 75438"/>
                  <a:gd name="connsiteX13" fmla="*/ 21671 w 84648"/>
                  <a:gd name="connsiteY13" fmla="*/ 60350 h 75438"/>
                  <a:gd name="connsiteX14" fmla="*/ 30999 w 84648"/>
                  <a:gd name="connsiteY14" fmla="*/ 60076 h 75438"/>
                  <a:gd name="connsiteX15" fmla="*/ 42245 w 84648"/>
                  <a:gd name="connsiteY15" fmla="*/ 59802 h 75438"/>
                  <a:gd name="connsiteX16" fmla="*/ 49103 w 84648"/>
                  <a:gd name="connsiteY16" fmla="*/ 59802 h 75438"/>
                  <a:gd name="connsiteX17" fmla="*/ 52945 w 84648"/>
                  <a:gd name="connsiteY17" fmla="*/ 60625 h 75438"/>
                  <a:gd name="connsiteX18" fmla="*/ 51298 w 84648"/>
                  <a:gd name="connsiteY18" fmla="*/ 61448 h 75438"/>
                  <a:gd name="connsiteX19" fmla="*/ 41972 w 84648"/>
                  <a:gd name="connsiteY19" fmla="*/ 69403 h 75438"/>
                  <a:gd name="connsiteX20" fmla="*/ 46909 w 84648"/>
                  <a:gd name="connsiteY20" fmla="*/ 70775 h 75438"/>
                  <a:gd name="connsiteX21" fmla="*/ 56236 w 84648"/>
                  <a:gd name="connsiteY21" fmla="*/ 66111 h 75438"/>
                  <a:gd name="connsiteX22" fmla="*/ 57059 w 84648"/>
                  <a:gd name="connsiteY22" fmla="*/ 65563 h 75438"/>
                  <a:gd name="connsiteX23" fmla="*/ 65289 w 84648"/>
                  <a:gd name="connsiteY23" fmla="*/ 61722 h 75438"/>
                  <a:gd name="connsiteX24" fmla="*/ 67208 w 84648"/>
                  <a:gd name="connsiteY24" fmla="*/ 61996 h 75438"/>
                  <a:gd name="connsiteX25" fmla="*/ 74890 w 84648"/>
                  <a:gd name="connsiteY25" fmla="*/ 74615 h 75438"/>
                  <a:gd name="connsiteX26" fmla="*/ 78456 w 84648"/>
                  <a:gd name="connsiteY26" fmla="*/ 75438 h 75438"/>
                  <a:gd name="connsiteX27" fmla="*/ 84217 w 84648"/>
                  <a:gd name="connsiteY27" fmla="*/ 66660 h 75438"/>
                  <a:gd name="connsiteX28" fmla="*/ 71323 w 84648"/>
                  <a:gd name="connsiteY28" fmla="*/ 55687 h 75438"/>
                  <a:gd name="connsiteX29" fmla="*/ 74890 w 84648"/>
                  <a:gd name="connsiteY29" fmla="*/ 50749 h 75438"/>
                  <a:gd name="connsiteX30" fmla="*/ 79005 w 84648"/>
                  <a:gd name="connsiteY30" fmla="*/ 44714 h 75438"/>
                  <a:gd name="connsiteX31" fmla="*/ 76535 w 84648"/>
                  <a:gd name="connsiteY31" fmla="*/ 43891 h 75438"/>
                  <a:gd name="connsiteX32" fmla="*/ 73244 w 84648"/>
                  <a:gd name="connsiteY32" fmla="*/ 44714 h 75438"/>
                  <a:gd name="connsiteX33" fmla="*/ 69952 w 84648"/>
                  <a:gd name="connsiteY33" fmla="*/ 45537 h 75438"/>
                  <a:gd name="connsiteX34" fmla="*/ 69129 w 84648"/>
                  <a:gd name="connsiteY34" fmla="*/ 45537 h 75438"/>
                  <a:gd name="connsiteX35" fmla="*/ 67483 w 84648"/>
                  <a:gd name="connsiteY35" fmla="*/ 31547 h 75438"/>
                  <a:gd name="connsiteX36" fmla="*/ 63094 w 84648"/>
                  <a:gd name="connsiteY36" fmla="*/ 30998 h 75438"/>
                  <a:gd name="connsiteX37" fmla="*/ 57882 w 84648"/>
                  <a:gd name="connsiteY37" fmla="*/ 31547 h 75438"/>
                  <a:gd name="connsiteX38" fmla="*/ 53218 w 84648"/>
                  <a:gd name="connsiteY38" fmla="*/ 32096 h 75438"/>
                  <a:gd name="connsiteX39" fmla="*/ 43891 w 84648"/>
                  <a:gd name="connsiteY39" fmla="*/ 27981 h 75438"/>
                  <a:gd name="connsiteX40" fmla="*/ 35662 w 84648"/>
                  <a:gd name="connsiteY40" fmla="*/ 23591 h 75438"/>
                  <a:gd name="connsiteX41" fmla="*/ 34290 w 84648"/>
                  <a:gd name="connsiteY41" fmla="*/ 23591 h 75438"/>
                  <a:gd name="connsiteX42" fmla="*/ 47731 w 84648"/>
                  <a:gd name="connsiteY42" fmla="*/ 5212 h 75438"/>
                  <a:gd name="connsiteX43" fmla="*/ 49652 w 84648"/>
                  <a:gd name="connsiteY43" fmla="*/ 549 h 75438"/>
                  <a:gd name="connsiteX44" fmla="*/ 42520 w 84648"/>
                  <a:gd name="connsiteY44" fmla="*/ 0 h 7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4648" h="75438">
                    <a:moveTo>
                      <a:pt x="42520" y="0"/>
                    </a:moveTo>
                    <a:cubicBezTo>
                      <a:pt x="41148" y="0"/>
                      <a:pt x="39776" y="0"/>
                      <a:pt x="38679" y="274"/>
                    </a:cubicBezTo>
                    <a:cubicBezTo>
                      <a:pt x="30450" y="1920"/>
                      <a:pt x="25786" y="9053"/>
                      <a:pt x="22220" y="17008"/>
                    </a:cubicBezTo>
                    <a:cubicBezTo>
                      <a:pt x="18655" y="24689"/>
                      <a:pt x="15911" y="32918"/>
                      <a:pt x="12070" y="37033"/>
                    </a:cubicBezTo>
                    <a:cubicBezTo>
                      <a:pt x="11797" y="37307"/>
                      <a:pt x="11247" y="37582"/>
                      <a:pt x="10973" y="37856"/>
                    </a:cubicBezTo>
                    <a:cubicBezTo>
                      <a:pt x="7955" y="40325"/>
                      <a:pt x="7407" y="43343"/>
                      <a:pt x="9876" y="46634"/>
                    </a:cubicBezTo>
                    <a:cubicBezTo>
                      <a:pt x="5761" y="47183"/>
                      <a:pt x="2743" y="49103"/>
                      <a:pt x="549" y="52670"/>
                    </a:cubicBezTo>
                    <a:cubicBezTo>
                      <a:pt x="0" y="54041"/>
                      <a:pt x="0" y="55138"/>
                      <a:pt x="0" y="55961"/>
                    </a:cubicBezTo>
                    <a:cubicBezTo>
                      <a:pt x="549" y="58705"/>
                      <a:pt x="3567" y="59802"/>
                      <a:pt x="7133" y="60076"/>
                    </a:cubicBezTo>
                    <a:cubicBezTo>
                      <a:pt x="8504" y="60076"/>
                      <a:pt x="9601" y="60350"/>
                      <a:pt x="10973" y="60350"/>
                    </a:cubicBezTo>
                    <a:cubicBezTo>
                      <a:pt x="12344" y="60350"/>
                      <a:pt x="13441" y="60350"/>
                      <a:pt x="14540" y="60350"/>
                    </a:cubicBezTo>
                    <a:cubicBezTo>
                      <a:pt x="15637" y="60350"/>
                      <a:pt x="16734" y="60350"/>
                      <a:pt x="17556" y="60350"/>
                    </a:cubicBezTo>
                    <a:cubicBezTo>
                      <a:pt x="18105" y="60350"/>
                      <a:pt x="18380" y="60350"/>
                      <a:pt x="18655" y="60350"/>
                    </a:cubicBezTo>
                    <a:cubicBezTo>
                      <a:pt x="19202" y="60350"/>
                      <a:pt x="20299" y="60350"/>
                      <a:pt x="21671" y="60350"/>
                    </a:cubicBezTo>
                    <a:cubicBezTo>
                      <a:pt x="24141" y="60350"/>
                      <a:pt x="27432" y="60350"/>
                      <a:pt x="30999" y="60076"/>
                    </a:cubicBezTo>
                    <a:cubicBezTo>
                      <a:pt x="34839" y="60076"/>
                      <a:pt x="38679" y="59802"/>
                      <a:pt x="42245" y="59802"/>
                    </a:cubicBezTo>
                    <a:cubicBezTo>
                      <a:pt x="44988" y="59802"/>
                      <a:pt x="47184" y="59802"/>
                      <a:pt x="49103" y="59802"/>
                    </a:cubicBezTo>
                    <a:cubicBezTo>
                      <a:pt x="51298" y="59802"/>
                      <a:pt x="52670" y="60076"/>
                      <a:pt x="52945" y="60625"/>
                    </a:cubicBezTo>
                    <a:cubicBezTo>
                      <a:pt x="52395" y="60899"/>
                      <a:pt x="51846" y="61173"/>
                      <a:pt x="51298" y="61448"/>
                    </a:cubicBezTo>
                    <a:cubicBezTo>
                      <a:pt x="47458" y="63368"/>
                      <a:pt x="44440" y="66111"/>
                      <a:pt x="41972" y="69403"/>
                    </a:cubicBezTo>
                    <a:cubicBezTo>
                      <a:pt x="43891" y="70226"/>
                      <a:pt x="45537" y="70775"/>
                      <a:pt x="46909" y="70775"/>
                    </a:cubicBezTo>
                    <a:cubicBezTo>
                      <a:pt x="50475" y="70775"/>
                      <a:pt x="53492" y="68580"/>
                      <a:pt x="56236" y="66111"/>
                    </a:cubicBezTo>
                    <a:cubicBezTo>
                      <a:pt x="56510" y="65837"/>
                      <a:pt x="56785" y="65563"/>
                      <a:pt x="57059" y="65563"/>
                    </a:cubicBezTo>
                    <a:cubicBezTo>
                      <a:pt x="59528" y="63368"/>
                      <a:pt x="61997" y="61722"/>
                      <a:pt x="65289" y="61722"/>
                    </a:cubicBezTo>
                    <a:cubicBezTo>
                      <a:pt x="65837" y="61722"/>
                      <a:pt x="66386" y="61722"/>
                      <a:pt x="67208" y="61996"/>
                    </a:cubicBezTo>
                    <a:cubicBezTo>
                      <a:pt x="66386" y="71323"/>
                      <a:pt x="64191" y="71049"/>
                      <a:pt x="74890" y="74615"/>
                    </a:cubicBezTo>
                    <a:cubicBezTo>
                      <a:pt x="76262" y="75164"/>
                      <a:pt x="77633" y="75438"/>
                      <a:pt x="78456" y="75438"/>
                    </a:cubicBezTo>
                    <a:cubicBezTo>
                      <a:pt x="82571" y="75438"/>
                      <a:pt x="82845" y="71597"/>
                      <a:pt x="84217" y="66660"/>
                    </a:cubicBezTo>
                    <a:cubicBezTo>
                      <a:pt x="87235" y="56236"/>
                      <a:pt x="73519" y="58156"/>
                      <a:pt x="71323" y="55687"/>
                    </a:cubicBezTo>
                    <a:cubicBezTo>
                      <a:pt x="71049" y="52670"/>
                      <a:pt x="72969" y="51572"/>
                      <a:pt x="74890" y="50749"/>
                    </a:cubicBezTo>
                    <a:cubicBezTo>
                      <a:pt x="77359" y="49652"/>
                      <a:pt x="79827" y="48829"/>
                      <a:pt x="79005" y="44714"/>
                    </a:cubicBezTo>
                    <a:cubicBezTo>
                      <a:pt x="78181" y="44165"/>
                      <a:pt x="77359" y="43891"/>
                      <a:pt x="76535" y="43891"/>
                    </a:cubicBezTo>
                    <a:cubicBezTo>
                      <a:pt x="75438" y="43891"/>
                      <a:pt x="74341" y="44440"/>
                      <a:pt x="73244" y="44714"/>
                    </a:cubicBezTo>
                    <a:cubicBezTo>
                      <a:pt x="72147" y="45263"/>
                      <a:pt x="71049" y="45537"/>
                      <a:pt x="69952" y="45537"/>
                    </a:cubicBezTo>
                    <a:cubicBezTo>
                      <a:pt x="69677" y="45537"/>
                      <a:pt x="69404" y="45537"/>
                      <a:pt x="69129" y="45537"/>
                    </a:cubicBezTo>
                    <a:cubicBezTo>
                      <a:pt x="69404" y="40325"/>
                      <a:pt x="77633" y="33741"/>
                      <a:pt x="67483" y="31547"/>
                    </a:cubicBezTo>
                    <a:cubicBezTo>
                      <a:pt x="65837" y="31273"/>
                      <a:pt x="64465" y="30998"/>
                      <a:pt x="63094" y="30998"/>
                    </a:cubicBezTo>
                    <a:cubicBezTo>
                      <a:pt x="61174" y="30998"/>
                      <a:pt x="59528" y="31273"/>
                      <a:pt x="57882" y="31547"/>
                    </a:cubicBezTo>
                    <a:cubicBezTo>
                      <a:pt x="56236" y="31821"/>
                      <a:pt x="54864" y="32096"/>
                      <a:pt x="53218" y="32096"/>
                    </a:cubicBezTo>
                    <a:cubicBezTo>
                      <a:pt x="50475" y="32096"/>
                      <a:pt x="47731" y="31273"/>
                      <a:pt x="43891" y="27981"/>
                    </a:cubicBezTo>
                    <a:cubicBezTo>
                      <a:pt x="56510" y="24415"/>
                      <a:pt x="40600" y="23591"/>
                      <a:pt x="35662" y="23591"/>
                    </a:cubicBezTo>
                    <a:cubicBezTo>
                      <a:pt x="34839" y="23591"/>
                      <a:pt x="34290" y="23591"/>
                      <a:pt x="34290" y="23591"/>
                    </a:cubicBezTo>
                    <a:cubicBezTo>
                      <a:pt x="37308" y="19202"/>
                      <a:pt x="44440" y="11247"/>
                      <a:pt x="47731" y="5212"/>
                    </a:cubicBezTo>
                    <a:cubicBezTo>
                      <a:pt x="48830" y="3292"/>
                      <a:pt x="49378" y="1920"/>
                      <a:pt x="49652" y="549"/>
                    </a:cubicBezTo>
                    <a:cubicBezTo>
                      <a:pt x="47184" y="274"/>
                      <a:pt x="44715" y="0"/>
                      <a:pt x="42520" y="0"/>
                    </a:cubicBezTo>
                  </a:path>
                </a:pathLst>
              </a:custGeom>
              <a:solidFill>
                <a:srgbClr val="84B9BD"/>
              </a:solidFill>
              <a:ln w="2743"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07FF62E9-DDE6-EC57-5283-7722E5E44D1E}"/>
                </a:ext>
              </a:extLst>
            </p:cNvPr>
            <p:cNvSpPr/>
            <p:nvPr/>
          </p:nvSpPr>
          <p:spPr>
            <a:xfrm>
              <a:off x="14998568" y="1134038"/>
              <a:ext cx="4699649" cy="4699924"/>
            </a:xfrm>
            <a:custGeom>
              <a:avLst/>
              <a:gdLst>
                <a:gd name="connsiteX0" fmla="*/ 2349826 w 4699649"/>
                <a:gd name="connsiteY0" fmla="*/ 4699925 h 4699924"/>
                <a:gd name="connsiteX1" fmla="*/ 2349002 w 4699649"/>
                <a:gd name="connsiteY1" fmla="*/ 4699925 h 4699924"/>
                <a:gd name="connsiteX2" fmla="*/ 2349002 w 4699649"/>
                <a:gd name="connsiteY2" fmla="*/ 4686483 h 4699924"/>
                <a:gd name="connsiteX3" fmla="*/ 2349826 w 4699649"/>
                <a:gd name="connsiteY3" fmla="*/ 4686483 h 4699924"/>
                <a:gd name="connsiteX4" fmla="*/ 2409352 w 4699649"/>
                <a:gd name="connsiteY4" fmla="*/ 4685660 h 4699924"/>
                <a:gd name="connsiteX5" fmla="*/ 2409627 w 4699649"/>
                <a:gd name="connsiteY5" fmla="*/ 4699102 h 4699924"/>
                <a:gd name="connsiteX6" fmla="*/ 2349826 w 4699649"/>
                <a:gd name="connsiteY6" fmla="*/ 4699925 h 4699924"/>
                <a:gd name="connsiteX7" fmla="*/ 2288651 w 4699649"/>
                <a:gd name="connsiteY7" fmla="*/ 4699102 h 4699924"/>
                <a:gd name="connsiteX8" fmla="*/ 2228301 w 4699649"/>
                <a:gd name="connsiteY8" fmla="*/ 4696908 h 4699924"/>
                <a:gd name="connsiteX9" fmla="*/ 2229125 w 4699649"/>
                <a:gd name="connsiteY9" fmla="*/ 4683465 h 4699924"/>
                <a:gd name="connsiteX10" fmla="*/ 2289201 w 4699649"/>
                <a:gd name="connsiteY10" fmla="*/ 4685660 h 4699924"/>
                <a:gd name="connsiteX11" fmla="*/ 2288651 w 4699649"/>
                <a:gd name="connsiteY11" fmla="*/ 4699102 h 4699924"/>
                <a:gd name="connsiteX12" fmla="*/ 2469977 w 4699649"/>
                <a:gd name="connsiteY12" fmla="*/ 4696908 h 4699924"/>
                <a:gd name="connsiteX13" fmla="*/ 2469428 w 4699649"/>
                <a:gd name="connsiteY13" fmla="*/ 4683465 h 4699924"/>
                <a:gd name="connsiteX14" fmla="*/ 2529505 w 4699649"/>
                <a:gd name="connsiteY14" fmla="*/ 4679625 h 4699924"/>
                <a:gd name="connsiteX15" fmla="*/ 2530602 w 4699649"/>
                <a:gd name="connsiteY15" fmla="*/ 4693067 h 4699924"/>
                <a:gd name="connsiteX16" fmla="*/ 2469977 w 4699649"/>
                <a:gd name="connsiteY16" fmla="*/ 4696908 h 4699924"/>
                <a:gd name="connsiteX17" fmla="*/ 2167676 w 4699649"/>
                <a:gd name="connsiteY17" fmla="*/ 4692793 h 4699924"/>
                <a:gd name="connsiteX18" fmla="*/ 2107326 w 4699649"/>
                <a:gd name="connsiteY18" fmla="*/ 4687306 h 4699924"/>
                <a:gd name="connsiteX19" fmla="*/ 2108697 w 4699649"/>
                <a:gd name="connsiteY19" fmla="*/ 4673864 h 4699924"/>
                <a:gd name="connsiteX20" fmla="*/ 2168774 w 4699649"/>
                <a:gd name="connsiteY20" fmla="*/ 4679351 h 4699924"/>
                <a:gd name="connsiteX21" fmla="*/ 2167676 w 4699649"/>
                <a:gd name="connsiteY21" fmla="*/ 4692793 h 4699924"/>
                <a:gd name="connsiteX22" fmla="*/ 2590678 w 4699649"/>
                <a:gd name="connsiteY22" fmla="*/ 4687580 h 4699924"/>
                <a:gd name="connsiteX23" fmla="*/ 2589306 w 4699649"/>
                <a:gd name="connsiteY23" fmla="*/ 4674139 h 4699924"/>
                <a:gd name="connsiteX24" fmla="*/ 2649108 w 4699649"/>
                <a:gd name="connsiteY24" fmla="*/ 4667281 h 4699924"/>
                <a:gd name="connsiteX25" fmla="*/ 2650754 w 4699649"/>
                <a:gd name="connsiteY25" fmla="*/ 4680722 h 4699924"/>
                <a:gd name="connsiteX26" fmla="*/ 2590678 w 4699649"/>
                <a:gd name="connsiteY26" fmla="*/ 4687580 h 4699924"/>
                <a:gd name="connsiteX27" fmla="*/ 2047250 w 4699649"/>
                <a:gd name="connsiteY27" fmla="*/ 4680448 h 4699924"/>
                <a:gd name="connsiteX28" fmla="*/ 1987448 w 4699649"/>
                <a:gd name="connsiteY28" fmla="*/ 4671944 h 4699924"/>
                <a:gd name="connsiteX29" fmla="*/ 1989368 w 4699649"/>
                <a:gd name="connsiteY29" fmla="*/ 4658777 h 4699924"/>
                <a:gd name="connsiteX30" fmla="*/ 2048896 w 4699649"/>
                <a:gd name="connsiteY30" fmla="*/ 4667281 h 4699924"/>
                <a:gd name="connsiteX31" fmla="*/ 2047250 w 4699649"/>
                <a:gd name="connsiteY31" fmla="*/ 4680448 h 4699924"/>
                <a:gd name="connsiteX32" fmla="*/ 2710830 w 4699649"/>
                <a:gd name="connsiteY32" fmla="*/ 4672219 h 4699924"/>
                <a:gd name="connsiteX33" fmla="*/ 2708910 w 4699649"/>
                <a:gd name="connsiteY33" fmla="*/ 4659051 h 4699924"/>
                <a:gd name="connsiteX34" fmla="*/ 2768164 w 4699649"/>
                <a:gd name="connsiteY34" fmla="*/ 4649175 h 4699924"/>
                <a:gd name="connsiteX35" fmla="*/ 2770632 w 4699649"/>
                <a:gd name="connsiteY35" fmla="*/ 4662343 h 4699924"/>
                <a:gd name="connsiteX36" fmla="*/ 2710830 w 4699649"/>
                <a:gd name="connsiteY36" fmla="*/ 4672219 h 4699924"/>
                <a:gd name="connsiteX37" fmla="*/ 1927646 w 4699649"/>
                <a:gd name="connsiteY37" fmla="*/ 4662068 h 4699924"/>
                <a:gd name="connsiteX38" fmla="*/ 1868119 w 4699649"/>
                <a:gd name="connsiteY38" fmla="*/ 4650547 h 4699924"/>
                <a:gd name="connsiteX39" fmla="*/ 1870862 w 4699649"/>
                <a:gd name="connsiteY39" fmla="*/ 4637380 h 4699924"/>
                <a:gd name="connsiteX40" fmla="*/ 1929841 w 4699649"/>
                <a:gd name="connsiteY40" fmla="*/ 4648902 h 4699924"/>
                <a:gd name="connsiteX41" fmla="*/ 1927646 w 4699649"/>
                <a:gd name="connsiteY41" fmla="*/ 4662068 h 4699924"/>
                <a:gd name="connsiteX42" fmla="*/ 2829886 w 4699649"/>
                <a:gd name="connsiteY42" fmla="*/ 4650822 h 4699924"/>
                <a:gd name="connsiteX43" fmla="*/ 2827142 w 4699649"/>
                <a:gd name="connsiteY43" fmla="*/ 4637654 h 4699924"/>
                <a:gd name="connsiteX44" fmla="*/ 2885847 w 4699649"/>
                <a:gd name="connsiteY44" fmla="*/ 4624761 h 4699924"/>
                <a:gd name="connsiteX45" fmla="*/ 2888864 w 4699649"/>
                <a:gd name="connsiteY45" fmla="*/ 4637929 h 4699924"/>
                <a:gd name="connsiteX46" fmla="*/ 2829886 w 4699649"/>
                <a:gd name="connsiteY46" fmla="*/ 4650822 h 4699924"/>
                <a:gd name="connsiteX47" fmla="*/ 1809140 w 4699649"/>
                <a:gd name="connsiteY47" fmla="*/ 4637380 h 4699924"/>
                <a:gd name="connsiteX48" fmla="*/ 1750436 w 4699649"/>
                <a:gd name="connsiteY48" fmla="*/ 4622841 h 4699924"/>
                <a:gd name="connsiteX49" fmla="*/ 1753727 w 4699649"/>
                <a:gd name="connsiteY49" fmla="*/ 4609948 h 4699924"/>
                <a:gd name="connsiteX50" fmla="*/ 1812158 w 4699649"/>
                <a:gd name="connsiteY50" fmla="*/ 4624487 h 4699924"/>
                <a:gd name="connsiteX51" fmla="*/ 1809140 w 4699649"/>
                <a:gd name="connsiteY51" fmla="*/ 4637380 h 4699924"/>
                <a:gd name="connsiteX52" fmla="*/ 2947843 w 4699649"/>
                <a:gd name="connsiteY52" fmla="*/ 4623115 h 4699924"/>
                <a:gd name="connsiteX53" fmla="*/ 2944551 w 4699649"/>
                <a:gd name="connsiteY53" fmla="*/ 4610222 h 4699924"/>
                <a:gd name="connsiteX54" fmla="*/ 3002433 w 4699649"/>
                <a:gd name="connsiteY54" fmla="*/ 4594311 h 4699924"/>
                <a:gd name="connsiteX55" fmla="*/ 3006273 w 4699649"/>
                <a:gd name="connsiteY55" fmla="*/ 4607204 h 4699924"/>
                <a:gd name="connsiteX56" fmla="*/ 2947843 w 4699649"/>
                <a:gd name="connsiteY56" fmla="*/ 4623115 h 4699924"/>
                <a:gd name="connsiteX57" fmla="*/ 1692005 w 4699649"/>
                <a:gd name="connsiteY57" fmla="*/ 4606656 h 4699924"/>
                <a:gd name="connsiteX58" fmla="*/ 1634123 w 4699649"/>
                <a:gd name="connsiteY58" fmla="*/ 4589100 h 4699924"/>
                <a:gd name="connsiteX59" fmla="*/ 1638238 w 4699649"/>
                <a:gd name="connsiteY59" fmla="*/ 4576207 h 4699924"/>
                <a:gd name="connsiteX60" fmla="*/ 1695845 w 4699649"/>
                <a:gd name="connsiteY60" fmla="*/ 4593763 h 4699924"/>
                <a:gd name="connsiteX61" fmla="*/ 1692005 w 4699649"/>
                <a:gd name="connsiteY61" fmla="*/ 4606656 h 4699924"/>
                <a:gd name="connsiteX62" fmla="*/ 3064155 w 4699649"/>
                <a:gd name="connsiteY62" fmla="*/ 4589374 h 4699924"/>
                <a:gd name="connsiteX63" fmla="*/ 3060040 w 4699649"/>
                <a:gd name="connsiteY63" fmla="*/ 4576481 h 4699924"/>
                <a:gd name="connsiteX64" fmla="*/ 3117098 w 4699649"/>
                <a:gd name="connsiteY64" fmla="*/ 4557553 h 4699924"/>
                <a:gd name="connsiteX65" fmla="*/ 3121487 w 4699649"/>
                <a:gd name="connsiteY65" fmla="*/ 4570171 h 4699924"/>
                <a:gd name="connsiteX66" fmla="*/ 3064155 w 4699649"/>
                <a:gd name="connsiteY66" fmla="*/ 4589374 h 4699924"/>
                <a:gd name="connsiteX67" fmla="*/ 1576516 w 4699649"/>
                <a:gd name="connsiteY67" fmla="*/ 4569623 h 4699924"/>
                <a:gd name="connsiteX68" fmla="*/ 1519458 w 4699649"/>
                <a:gd name="connsiteY68" fmla="*/ 4548775 h 4699924"/>
                <a:gd name="connsiteX69" fmla="*/ 1524122 w 4699649"/>
                <a:gd name="connsiteY69" fmla="*/ 4536156 h 4699924"/>
                <a:gd name="connsiteX70" fmla="*/ 1580906 w 4699649"/>
                <a:gd name="connsiteY70" fmla="*/ 4556730 h 4699924"/>
                <a:gd name="connsiteX71" fmla="*/ 1576516 w 4699649"/>
                <a:gd name="connsiteY71" fmla="*/ 4569623 h 4699924"/>
                <a:gd name="connsiteX72" fmla="*/ 3178272 w 4699649"/>
                <a:gd name="connsiteY72" fmla="*/ 4549597 h 4699924"/>
                <a:gd name="connsiteX73" fmla="*/ 3173608 w 4699649"/>
                <a:gd name="connsiteY73" fmla="*/ 4536979 h 4699924"/>
                <a:gd name="connsiteX74" fmla="*/ 3229569 w 4699649"/>
                <a:gd name="connsiteY74" fmla="*/ 4515033 h 4699924"/>
                <a:gd name="connsiteX75" fmla="*/ 3234508 w 4699649"/>
                <a:gd name="connsiteY75" fmla="*/ 4527378 h 4699924"/>
                <a:gd name="connsiteX76" fmla="*/ 3178272 w 4699649"/>
                <a:gd name="connsiteY76" fmla="*/ 4549597 h 4699924"/>
                <a:gd name="connsiteX77" fmla="*/ 1462948 w 4699649"/>
                <a:gd name="connsiteY77" fmla="*/ 4526829 h 4699924"/>
                <a:gd name="connsiteX78" fmla="*/ 1406987 w 4699649"/>
                <a:gd name="connsiteY78" fmla="*/ 4503237 h 4699924"/>
                <a:gd name="connsiteX79" fmla="*/ 1412473 w 4699649"/>
                <a:gd name="connsiteY79" fmla="*/ 4490893 h 4699924"/>
                <a:gd name="connsiteX80" fmla="*/ 1468160 w 4699649"/>
                <a:gd name="connsiteY80" fmla="*/ 4514485 h 4699924"/>
                <a:gd name="connsiteX81" fmla="*/ 1462948 w 4699649"/>
                <a:gd name="connsiteY81" fmla="*/ 4526829 h 4699924"/>
                <a:gd name="connsiteX82" fmla="*/ 3290194 w 4699649"/>
                <a:gd name="connsiteY82" fmla="*/ 4504060 h 4699924"/>
                <a:gd name="connsiteX83" fmla="*/ 3284708 w 4699649"/>
                <a:gd name="connsiteY83" fmla="*/ 4491716 h 4699924"/>
                <a:gd name="connsiteX84" fmla="*/ 3339297 w 4699649"/>
                <a:gd name="connsiteY84" fmla="*/ 4467027 h 4699924"/>
                <a:gd name="connsiteX85" fmla="*/ 3345058 w 4699649"/>
                <a:gd name="connsiteY85" fmla="*/ 4479097 h 4699924"/>
                <a:gd name="connsiteX86" fmla="*/ 3290194 w 4699649"/>
                <a:gd name="connsiteY86" fmla="*/ 4504060 h 4699924"/>
                <a:gd name="connsiteX87" fmla="*/ 1351848 w 4699649"/>
                <a:gd name="connsiteY87" fmla="*/ 4478000 h 4699924"/>
                <a:gd name="connsiteX88" fmla="*/ 1297259 w 4699649"/>
                <a:gd name="connsiteY88" fmla="*/ 4451391 h 4699924"/>
                <a:gd name="connsiteX89" fmla="*/ 1303295 w 4699649"/>
                <a:gd name="connsiteY89" fmla="*/ 4439321 h 4699924"/>
                <a:gd name="connsiteX90" fmla="*/ 1357609 w 4699649"/>
                <a:gd name="connsiteY90" fmla="*/ 4465656 h 4699924"/>
                <a:gd name="connsiteX91" fmla="*/ 1351848 w 4699649"/>
                <a:gd name="connsiteY91" fmla="*/ 4478000 h 4699924"/>
                <a:gd name="connsiteX92" fmla="*/ 3399647 w 4699649"/>
                <a:gd name="connsiteY92" fmla="*/ 4453037 h 4699924"/>
                <a:gd name="connsiteX93" fmla="*/ 3393613 w 4699649"/>
                <a:gd name="connsiteY93" fmla="*/ 4440967 h 4699924"/>
                <a:gd name="connsiteX94" fmla="*/ 3446831 w 4699649"/>
                <a:gd name="connsiteY94" fmla="*/ 4413535 h 4699924"/>
                <a:gd name="connsiteX95" fmla="*/ 3453140 w 4699649"/>
                <a:gd name="connsiteY95" fmla="*/ 4425330 h 4699924"/>
                <a:gd name="connsiteX96" fmla="*/ 3399647 w 4699649"/>
                <a:gd name="connsiteY96" fmla="*/ 4453037 h 4699924"/>
                <a:gd name="connsiteX97" fmla="*/ 1243492 w 4699649"/>
                <a:gd name="connsiteY97" fmla="*/ 4423685 h 4699924"/>
                <a:gd name="connsiteX98" fmla="*/ 1190274 w 4699649"/>
                <a:gd name="connsiteY98" fmla="*/ 4394332 h 4699924"/>
                <a:gd name="connsiteX99" fmla="*/ 1196858 w 4699649"/>
                <a:gd name="connsiteY99" fmla="*/ 4382537 h 4699924"/>
                <a:gd name="connsiteX100" fmla="*/ 1249528 w 4699649"/>
                <a:gd name="connsiteY100" fmla="*/ 4411614 h 4699924"/>
                <a:gd name="connsiteX101" fmla="*/ 1243492 w 4699649"/>
                <a:gd name="connsiteY101" fmla="*/ 4423685 h 4699924"/>
                <a:gd name="connsiteX102" fmla="*/ 3506084 w 4699649"/>
                <a:gd name="connsiteY102" fmla="*/ 4396253 h 4699924"/>
                <a:gd name="connsiteX103" fmla="*/ 3499500 w 4699649"/>
                <a:gd name="connsiteY103" fmla="*/ 4384457 h 4699924"/>
                <a:gd name="connsiteX104" fmla="*/ 3551347 w 4699649"/>
                <a:gd name="connsiteY104" fmla="*/ 4354281 h 4699924"/>
                <a:gd name="connsiteX105" fmla="*/ 3558205 w 4699649"/>
                <a:gd name="connsiteY105" fmla="*/ 4365803 h 4699924"/>
                <a:gd name="connsiteX106" fmla="*/ 3506084 w 4699649"/>
                <a:gd name="connsiteY106" fmla="*/ 4396253 h 4699924"/>
                <a:gd name="connsiteX107" fmla="*/ 1137879 w 4699649"/>
                <a:gd name="connsiteY107" fmla="*/ 4363608 h 4699924"/>
                <a:gd name="connsiteX108" fmla="*/ 1086307 w 4699649"/>
                <a:gd name="connsiteY108" fmla="*/ 4331513 h 4699924"/>
                <a:gd name="connsiteX109" fmla="*/ 1093440 w 4699649"/>
                <a:gd name="connsiteY109" fmla="*/ 4320266 h 4699924"/>
                <a:gd name="connsiteX110" fmla="*/ 1144737 w 4699649"/>
                <a:gd name="connsiteY110" fmla="*/ 4352087 h 4699924"/>
                <a:gd name="connsiteX111" fmla="*/ 1137879 w 4699649"/>
                <a:gd name="connsiteY111" fmla="*/ 4363608 h 4699924"/>
                <a:gd name="connsiteX112" fmla="*/ 3609777 w 4699649"/>
                <a:gd name="connsiteY112" fmla="*/ 4333982 h 4699924"/>
                <a:gd name="connsiteX113" fmla="*/ 3602644 w 4699649"/>
                <a:gd name="connsiteY113" fmla="*/ 4322735 h 4699924"/>
                <a:gd name="connsiteX114" fmla="*/ 3652846 w 4699649"/>
                <a:gd name="connsiteY114" fmla="*/ 4289816 h 4699924"/>
                <a:gd name="connsiteX115" fmla="*/ 3660251 w 4699649"/>
                <a:gd name="connsiteY115" fmla="*/ 4301064 h 4699924"/>
                <a:gd name="connsiteX116" fmla="*/ 3609777 w 4699649"/>
                <a:gd name="connsiteY116" fmla="*/ 4333982 h 4699924"/>
                <a:gd name="connsiteX117" fmla="*/ 1035833 w 4699649"/>
                <a:gd name="connsiteY117" fmla="*/ 4298595 h 4699924"/>
                <a:gd name="connsiteX118" fmla="*/ 986180 w 4699649"/>
                <a:gd name="connsiteY118" fmla="*/ 4264030 h 4699924"/>
                <a:gd name="connsiteX119" fmla="*/ 993861 w 4699649"/>
                <a:gd name="connsiteY119" fmla="*/ 4253058 h 4699924"/>
                <a:gd name="connsiteX120" fmla="*/ 1043238 w 4699649"/>
                <a:gd name="connsiteY120" fmla="*/ 4287348 h 4699924"/>
                <a:gd name="connsiteX121" fmla="*/ 1035833 w 4699649"/>
                <a:gd name="connsiteY121" fmla="*/ 4298595 h 4699924"/>
                <a:gd name="connsiteX122" fmla="*/ 3709904 w 4699649"/>
                <a:gd name="connsiteY122" fmla="*/ 4266499 h 4699924"/>
                <a:gd name="connsiteX123" fmla="*/ 3702223 w 4699649"/>
                <a:gd name="connsiteY123" fmla="*/ 4255526 h 4699924"/>
                <a:gd name="connsiteX124" fmla="*/ 3750777 w 4699649"/>
                <a:gd name="connsiteY124" fmla="*/ 4220139 h 4699924"/>
                <a:gd name="connsiteX125" fmla="*/ 3758732 w 4699649"/>
                <a:gd name="connsiteY125" fmla="*/ 4230837 h 4699924"/>
                <a:gd name="connsiteX126" fmla="*/ 3709904 w 4699649"/>
                <a:gd name="connsiteY126" fmla="*/ 4266499 h 4699924"/>
                <a:gd name="connsiteX127" fmla="*/ 937351 w 4699649"/>
                <a:gd name="connsiteY127" fmla="*/ 4228094 h 4699924"/>
                <a:gd name="connsiteX128" fmla="*/ 889345 w 4699649"/>
                <a:gd name="connsiteY128" fmla="*/ 4191061 h 4699924"/>
                <a:gd name="connsiteX129" fmla="*/ 897574 w 4699649"/>
                <a:gd name="connsiteY129" fmla="*/ 4180637 h 4699924"/>
                <a:gd name="connsiteX130" fmla="*/ 945307 w 4699649"/>
                <a:gd name="connsiteY130" fmla="*/ 4217396 h 4699924"/>
                <a:gd name="connsiteX131" fmla="*/ 937351 w 4699649"/>
                <a:gd name="connsiteY131" fmla="*/ 4228094 h 4699924"/>
                <a:gd name="connsiteX132" fmla="*/ 3806738 w 4699649"/>
                <a:gd name="connsiteY132" fmla="*/ 4193804 h 4699924"/>
                <a:gd name="connsiteX133" fmla="*/ 3798508 w 4699649"/>
                <a:gd name="connsiteY133" fmla="*/ 4183380 h 4699924"/>
                <a:gd name="connsiteX134" fmla="*/ 3845143 w 4699649"/>
                <a:gd name="connsiteY134" fmla="*/ 4145524 h 4699924"/>
                <a:gd name="connsiteX135" fmla="*/ 3853647 w 4699649"/>
                <a:gd name="connsiteY135" fmla="*/ 4155948 h 4699924"/>
                <a:gd name="connsiteX136" fmla="*/ 3806738 w 4699649"/>
                <a:gd name="connsiteY136" fmla="*/ 4193804 h 4699924"/>
                <a:gd name="connsiteX137" fmla="*/ 842437 w 4699649"/>
                <a:gd name="connsiteY137" fmla="*/ 4152656 h 4699924"/>
                <a:gd name="connsiteX138" fmla="*/ 796625 w 4699649"/>
                <a:gd name="connsiteY138" fmla="*/ 4113154 h 4699924"/>
                <a:gd name="connsiteX139" fmla="*/ 805404 w 4699649"/>
                <a:gd name="connsiteY139" fmla="*/ 4103004 h 4699924"/>
                <a:gd name="connsiteX140" fmla="*/ 850940 w 4699649"/>
                <a:gd name="connsiteY140" fmla="*/ 4142232 h 4699924"/>
                <a:gd name="connsiteX141" fmla="*/ 842437 w 4699649"/>
                <a:gd name="connsiteY141" fmla="*/ 4152656 h 4699924"/>
                <a:gd name="connsiteX142" fmla="*/ 3899734 w 4699649"/>
                <a:gd name="connsiteY142" fmla="*/ 4116446 h 4699924"/>
                <a:gd name="connsiteX143" fmla="*/ 3890955 w 4699649"/>
                <a:gd name="connsiteY143" fmla="*/ 4106296 h 4699924"/>
                <a:gd name="connsiteX144" fmla="*/ 3935668 w 4699649"/>
                <a:gd name="connsiteY144" fmla="*/ 4065971 h 4699924"/>
                <a:gd name="connsiteX145" fmla="*/ 3944722 w 4699649"/>
                <a:gd name="connsiteY145" fmla="*/ 4075847 h 4699924"/>
                <a:gd name="connsiteX146" fmla="*/ 3899734 w 4699649"/>
                <a:gd name="connsiteY146" fmla="*/ 4116446 h 4699924"/>
                <a:gd name="connsiteX147" fmla="*/ 751637 w 4699649"/>
                <a:gd name="connsiteY147" fmla="*/ 4072555 h 4699924"/>
                <a:gd name="connsiteX148" fmla="*/ 707746 w 4699649"/>
                <a:gd name="connsiteY148" fmla="*/ 4030858 h 4699924"/>
                <a:gd name="connsiteX149" fmla="*/ 717072 w 4699649"/>
                <a:gd name="connsiteY149" fmla="*/ 4021257 h 4699924"/>
                <a:gd name="connsiteX150" fmla="*/ 760689 w 4699649"/>
                <a:gd name="connsiteY150" fmla="*/ 4062679 h 4699924"/>
                <a:gd name="connsiteX151" fmla="*/ 751637 w 4699649"/>
                <a:gd name="connsiteY151" fmla="*/ 4072555 h 4699924"/>
                <a:gd name="connsiteX152" fmla="*/ 3988338 w 4699649"/>
                <a:gd name="connsiteY152" fmla="*/ 4034150 h 4699924"/>
                <a:gd name="connsiteX153" fmla="*/ 3979012 w 4699649"/>
                <a:gd name="connsiteY153" fmla="*/ 4024549 h 4699924"/>
                <a:gd name="connsiteX154" fmla="*/ 4021531 w 4699649"/>
                <a:gd name="connsiteY154" fmla="*/ 3982029 h 4699924"/>
                <a:gd name="connsiteX155" fmla="*/ 4031133 w 4699649"/>
                <a:gd name="connsiteY155" fmla="*/ 3991356 h 4699924"/>
                <a:gd name="connsiteX156" fmla="*/ 3988338 w 4699649"/>
                <a:gd name="connsiteY156" fmla="*/ 4034150 h 4699924"/>
                <a:gd name="connsiteX157" fmla="*/ 664951 w 4699649"/>
                <a:gd name="connsiteY157" fmla="*/ 3988064 h 4699924"/>
                <a:gd name="connsiteX158" fmla="*/ 623254 w 4699649"/>
                <a:gd name="connsiteY158" fmla="*/ 3944173 h 4699924"/>
                <a:gd name="connsiteX159" fmla="*/ 633130 w 4699649"/>
                <a:gd name="connsiteY159" fmla="*/ 3935121 h 4699924"/>
                <a:gd name="connsiteX160" fmla="*/ 674553 w 4699649"/>
                <a:gd name="connsiteY160" fmla="*/ 3978738 h 4699924"/>
                <a:gd name="connsiteX161" fmla="*/ 664951 w 4699649"/>
                <a:gd name="connsiteY161" fmla="*/ 3988064 h 4699924"/>
                <a:gd name="connsiteX162" fmla="*/ 4073103 w 4699649"/>
                <a:gd name="connsiteY162" fmla="*/ 3947739 h 4699924"/>
                <a:gd name="connsiteX163" fmla="*/ 4063227 w 4699649"/>
                <a:gd name="connsiteY163" fmla="*/ 3938687 h 4699924"/>
                <a:gd name="connsiteX164" fmla="*/ 4103553 w 4699649"/>
                <a:gd name="connsiteY164" fmla="*/ 3893973 h 4699924"/>
                <a:gd name="connsiteX165" fmla="*/ 4113703 w 4699649"/>
                <a:gd name="connsiteY165" fmla="*/ 3902751 h 4699924"/>
                <a:gd name="connsiteX166" fmla="*/ 4073103 w 4699649"/>
                <a:gd name="connsiteY166" fmla="*/ 3947739 h 4699924"/>
                <a:gd name="connsiteX167" fmla="*/ 582930 w 4699649"/>
                <a:gd name="connsiteY167" fmla="*/ 3899185 h 4699924"/>
                <a:gd name="connsiteX168" fmla="*/ 543701 w 4699649"/>
                <a:gd name="connsiteY168" fmla="*/ 3853099 h 4699924"/>
                <a:gd name="connsiteX169" fmla="*/ 554126 w 4699649"/>
                <a:gd name="connsiteY169" fmla="*/ 3844595 h 4699924"/>
                <a:gd name="connsiteX170" fmla="*/ 593079 w 4699649"/>
                <a:gd name="connsiteY170" fmla="*/ 3890406 h 4699924"/>
                <a:gd name="connsiteX171" fmla="*/ 582930 w 4699649"/>
                <a:gd name="connsiteY171" fmla="*/ 3899185 h 4699924"/>
                <a:gd name="connsiteX172" fmla="*/ 4152930 w 4699649"/>
                <a:gd name="connsiteY172" fmla="*/ 3856939 h 4699924"/>
                <a:gd name="connsiteX173" fmla="*/ 4142507 w 4699649"/>
                <a:gd name="connsiteY173" fmla="*/ 3848436 h 4699924"/>
                <a:gd name="connsiteX174" fmla="*/ 4180637 w 4699649"/>
                <a:gd name="connsiteY174" fmla="*/ 3801801 h 4699924"/>
                <a:gd name="connsiteX175" fmla="*/ 4191061 w 4699649"/>
                <a:gd name="connsiteY175" fmla="*/ 3810031 h 4699924"/>
                <a:gd name="connsiteX176" fmla="*/ 4152930 w 4699649"/>
                <a:gd name="connsiteY176" fmla="*/ 3856939 h 4699924"/>
                <a:gd name="connsiteX177" fmla="*/ 505571 w 4699649"/>
                <a:gd name="connsiteY177" fmla="*/ 3806190 h 4699924"/>
                <a:gd name="connsiteX178" fmla="*/ 468813 w 4699649"/>
                <a:gd name="connsiteY178" fmla="*/ 3758184 h 4699924"/>
                <a:gd name="connsiteX179" fmla="*/ 479511 w 4699649"/>
                <a:gd name="connsiteY179" fmla="*/ 3750229 h 4699924"/>
                <a:gd name="connsiteX180" fmla="*/ 516269 w 4699649"/>
                <a:gd name="connsiteY180" fmla="*/ 3797961 h 4699924"/>
                <a:gd name="connsiteX181" fmla="*/ 505571 w 4699649"/>
                <a:gd name="connsiteY181" fmla="*/ 3806190 h 4699924"/>
                <a:gd name="connsiteX182" fmla="*/ 4228368 w 4699649"/>
                <a:gd name="connsiteY182" fmla="*/ 3762025 h 4699924"/>
                <a:gd name="connsiteX183" fmla="*/ 4217670 w 4699649"/>
                <a:gd name="connsiteY183" fmla="*/ 3754069 h 4699924"/>
                <a:gd name="connsiteX184" fmla="*/ 4253332 w 4699649"/>
                <a:gd name="connsiteY184" fmla="*/ 3705515 h 4699924"/>
                <a:gd name="connsiteX185" fmla="*/ 4264305 w 4699649"/>
                <a:gd name="connsiteY185" fmla="*/ 3713196 h 4699924"/>
                <a:gd name="connsiteX186" fmla="*/ 4228368 w 4699649"/>
                <a:gd name="connsiteY186" fmla="*/ 3762025 h 4699924"/>
                <a:gd name="connsiteX187" fmla="*/ 432876 w 4699649"/>
                <a:gd name="connsiteY187" fmla="*/ 3709629 h 4699924"/>
                <a:gd name="connsiteX188" fmla="*/ 398586 w 4699649"/>
                <a:gd name="connsiteY188" fmla="*/ 3659978 h 4699924"/>
                <a:gd name="connsiteX189" fmla="*/ 409834 w 4699649"/>
                <a:gd name="connsiteY189" fmla="*/ 3652571 h 4699924"/>
                <a:gd name="connsiteX190" fmla="*/ 444124 w 4699649"/>
                <a:gd name="connsiteY190" fmla="*/ 3701949 h 4699924"/>
                <a:gd name="connsiteX191" fmla="*/ 432876 w 4699649"/>
                <a:gd name="connsiteY191" fmla="*/ 3709629 h 4699924"/>
                <a:gd name="connsiteX192" fmla="*/ 4298595 w 4699649"/>
                <a:gd name="connsiteY192" fmla="*/ 3663270 h 4699924"/>
                <a:gd name="connsiteX193" fmla="*/ 4287347 w 4699649"/>
                <a:gd name="connsiteY193" fmla="*/ 3655863 h 4699924"/>
                <a:gd name="connsiteX194" fmla="*/ 4320540 w 4699649"/>
                <a:gd name="connsiteY194" fmla="*/ 3605388 h 4699924"/>
                <a:gd name="connsiteX195" fmla="*/ 4331788 w 4699649"/>
                <a:gd name="connsiteY195" fmla="*/ 3612520 h 4699924"/>
                <a:gd name="connsiteX196" fmla="*/ 4298595 w 4699649"/>
                <a:gd name="connsiteY196" fmla="*/ 3663270 h 4699924"/>
                <a:gd name="connsiteX197" fmla="*/ 365393 w 4699649"/>
                <a:gd name="connsiteY197" fmla="*/ 3609228 h 4699924"/>
                <a:gd name="connsiteX198" fmla="*/ 333573 w 4699649"/>
                <a:gd name="connsiteY198" fmla="*/ 3557931 h 4699924"/>
                <a:gd name="connsiteX199" fmla="*/ 345094 w 4699649"/>
                <a:gd name="connsiteY199" fmla="*/ 3551073 h 4699924"/>
                <a:gd name="connsiteX200" fmla="*/ 376641 w 4699649"/>
                <a:gd name="connsiteY200" fmla="*/ 3602096 h 4699924"/>
                <a:gd name="connsiteX201" fmla="*/ 365393 w 4699649"/>
                <a:gd name="connsiteY201" fmla="*/ 3609228 h 4699924"/>
                <a:gd name="connsiteX202" fmla="*/ 4363882 w 4699649"/>
                <a:gd name="connsiteY202" fmla="*/ 3561222 h 4699924"/>
                <a:gd name="connsiteX203" fmla="*/ 4352362 w 4699649"/>
                <a:gd name="connsiteY203" fmla="*/ 3554364 h 4699924"/>
                <a:gd name="connsiteX204" fmla="*/ 4382810 w 4699649"/>
                <a:gd name="connsiteY204" fmla="*/ 3502244 h 4699924"/>
                <a:gd name="connsiteX205" fmla="*/ 4394607 w 4699649"/>
                <a:gd name="connsiteY205" fmla="*/ 3508827 h 4699924"/>
                <a:gd name="connsiteX206" fmla="*/ 4363882 w 4699649"/>
                <a:gd name="connsiteY206" fmla="*/ 3561222 h 4699924"/>
                <a:gd name="connsiteX207" fmla="*/ 303398 w 4699649"/>
                <a:gd name="connsiteY207" fmla="*/ 3505810 h 4699924"/>
                <a:gd name="connsiteX208" fmla="*/ 274320 w 4699649"/>
                <a:gd name="connsiteY208" fmla="*/ 3452866 h 4699924"/>
                <a:gd name="connsiteX209" fmla="*/ 286115 w 4699649"/>
                <a:gd name="connsiteY209" fmla="*/ 3446557 h 4699924"/>
                <a:gd name="connsiteX210" fmla="*/ 314919 w 4699649"/>
                <a:gd name="connsiteY210" fmla="*/ 3499226 h 4699924"/>
                <a:gd name="connsiteX211" fmla="*/ 303398 w 4699649"/>
                <a:gd name="connsiteY211" fmla="*/ 3505810 h 4699924"/>
                <a:gd name="connsiteX212" fmla="*/ 4423685 w 4699649"/>
                <a:gd name="connsiteY212" fmla="*/ 3455609 h 4699924"/>
                <a:gd name="connsiteX213" fmla="*/ 4411888 w 4699649"/>
                <a:gd name="connsiteY213" fmla="*/ 3449300 h 4699924"/>
                <a:gd name="connsiteX214" fmla="*/ 4439595 w 4699649"/>
                <a:gd name="connsiteY214" fmla="*/ 3395808 h 4699924"/>
                <a:gd name="connsiteX215" fmla="*/ 4451665 w 4699649"/>
                <a:gd name="connsiteY215" fmla="*/ 3401842 h 4699924"/>
                <a:gd name="connsiteX216" fmla="*/ 4423685 w 4699649"/>
                <a:gd name="connsiteY216" fmla="*/ 3455609 h 4699924"/>
                <a:gd name="connsiteX217" fmla="*/ 246613 w 4699649"/>
                <a:gd name="connsiteY217" fmla="*/ 3399099 h 4699924"/>
                <a:gd name="connsiteX218" fmla="*/ 220278 w 4699649"/>
                <a:gd name="connsiteY218" fmla="*/ 3344784 h 4699924"/>
                <a:gd name="connsiteX219" fmla="*/ 232348 w 4699649"/>
                <a:gd name="connsiteY219" fmla="*/ 3339023 h 4699924"/>
                <a:gd name="connsiteX220" fmla="*/ 258409 w 4699649"/>
                <a:gd name="connsiteY220" fmla="*/ 3393064 h 4699924"/>
                <a:gd name="connsiteX221" fmla="*/ 246613 w 4699649"/>
                <a:gd name="connsiteY221" fmla="*/ 3399099 h 4699924"/>
                <a:gd name="connsiteX222" fmla="*/ 4478274 w 4699649"/>
                <a:gd name="connsiteY222" fmla="*/ 3347253 h 4699924"/>
                <a:gd name="connsiteX223" fmla="*/ 4466204 w 4699649"/>
                <a:gd name="connsiteY223" fmla="*/ 3341492 h 4699924"/>
                <a:gd name="connsiteX224" fmla="*/ 4491166 w 4699649"/>
                <a:gd name="connsiteY224" fmla="*/ 3286628 h 4699924"/>
                <a:gd name="connsiteX225" fmla="*/ 4503511 w 4699649"/>
                <a:gd name="connsiteY225" fmla="*/ 3292114 h 4699924"/>
                <a:gd name="connsiteX226" fmla="*/ 4478274 w 4699649"/>
                <a:gd name="connsiteY226" fmla="*/ 3347253 h 4699924"/>
                <a:gd name="connsiteX227" fmla="*/ 195315 w 4699649"/>
                <a:gd name="connsiteY227" fmla="*/ 3289920 h 4699924"/>
                <a:gd name="connsiteX228" fmla="*/ 171998 w 4699649"/>
                <a:gd name="connsiteY228" fmla="*/ 3234233 h 4699924"/>
                <a:gd name="connsiteX229" fmla="*/ 184342 w 4699649"/>
                <a:gd name="connsiteY229" fmla="*/ 3229295 h 4699924"/>
                <a:gd name="connsiteX230" fmla="*/ 207659 w 4699649"/>
                <a:gd name="connsiteY230" fmla="*/ 3284433 h 4699924"/>
                <a:gd name="connsiteX231" fmla="*/ 195315 w 4699649"/>
                <a:gd name="connsiteY231" fmla="*/ 3289920 h 4699924"/>
                <a:gd name="connsiteX232" fmla="*/ 4526828 w 4699649"/>
                <a:gd name="connsiteY232" fmla="*/ 3236153 h 4699924"/>
                <a:gd name="connsiteX233" fmla="*/ 4514484 w 4699649"/>
                <a:gd name="connsiteY233" fmla="*/ 3231216 h 4699924"/>
                <a:gd name="connsiteX234" fmla="*/ 4536429 w 4699649"/>
                <a:gd name="connsiteY234" fmla="*/ 3174980 h 4699924"/>
                <a:gd name="connsiteX235" fmla="*/ 4549048 w 4699649"/>
                <a:gd name="connsiteY235" fmla="*/ 3179643 h 4699924"/>
                <a:gd name="connsiteX236" fmla="*/ 4526828 w 4699649"/>
                <a:gd name="connsiteY236" fmla="*/ 3236153 h 4699924"/>
                <a:gd name="connsiteX237" fmla="*/ 150052 w 4699649"/>
                <a:gd name="connsiteY237" fmla="*/ 3177723 h 4699924"/>
                <a:gd name="connsiteX238" fmla="*/ 129478 w 4699649"/>
                <a:gd name="connsiteY238" fmla="*/ 3120939 h 4699924"/>
                <a:gd name="connsiteX239" fmla="*/ 142097 w 4699649"/>
                <a:gd name="connsiteY239" fmla="*/ 3116550 h 4699924"/>
                <a:gd name="connsiteX240" fmla="*/ 162671 w 4699649"/>
                <a:gd name="connsiteY240" fmla="*/ 3173060 h 4699924"/>
                <a:gd name="connsiteX241" fmla="*/ 150052 w 4699649"/>
                <a:gd name="connsiteY241" fmla="*/ 3177723 h 4699924"/>
                <a:gd name="connsiteX242" fmla="*/ 4569622 w 4699649"/>
                <a:gd name="connsiteY242" fmla="*/ 3122585 h 4699924"/>
                <a:gd name="connsiteX243" fmla="*/ 4557003 w 4699649"/>
                <a:gd name="connsiteY243" fmla="*/ 3118196 h 4699924"/>
                <a:gd name="connsiteX244" fmla="*/ 4576206 w 4699649"/>
                <a:gd name="connsiteY244" fmla="*/ 3060863 h 4699924"/>
                <a:gd name="connsiteX245" fmla="*/ 4589099 w 4699649"/>
                <a:gd name="connsiteY245" fmla="*/ 3064977 h 4699924"/>
                <a:gd name="connsiteX246" fmla="*/ 4569622 w 4699649"/>
                <a:gd name="connsiteY246" fmla="*/ 3122585 h 4699924"/>
                <a:gd name="connsiteX247" fmla="*/ 110276 w 4699649"/>
                <a:gd name="connsiteY247" fmla="*/ 3063606 h 4699924"/>
                <a:gd name="connsiteX248" fmla="*/ 92720 w 4699649"/>
                <a:gd name="connsiteY248" fmla="*/ 3005724 h 4699924"/>
                <a:gd name="connsiteX249" fmla="*/ 105613 w 4699649"/>
                <a:gd name="connsiteY249" fmla="*/ 3001884 h 4699924"/>
                <a:gd name="connsiteX250" fmla="*/ 123169 w 4699649"/>
                <a:gd name="connsiteY250" fmla="*/ 3059491 h 4699924"/>
                <a:gd name="connsiteX251" fmla="*/ 110276 w 4699649"/>
                <a:gd name="connsiteY251" fmla="*/ 3063606 h 4699924"/>
                <a:gd name="connsiteX252" fmla="*/ 4606655 w 4699649"/>
                <a:gd name="connsiteY252" fmla="*/ 3007096 h 4699924"/>
                <a:gd name="connsiteX253" fmla="*/ 4593763 w 4699649"/>
                <a:gd name="connsiteY253" fmla="*/ 3003255 h 4699924"/>
                <a:gd name="connsiteX254" fmla="*/ 4609673 w 4699649"/>
                <a:gd name="connsiteY254" fmla="*/ 2945374 h 4699924"/>
                <a:gd name="connsiteX255" fmla="*/ 4622567 w 4699649"/>
                <a:gd name="connsiteY255" fmla="*/ 2948666 h 4699924"/>
                <a:gd name="connsiteX256" fmla="*/ 4606655 w 4699649"/>
                <a:gd name="connsiteY256" fmla="*/ 3007096 h 4699924"/>
                <a:gd name="connsiteX257" fmla="*/ 76535 w 4699649"/>
                <a:gd name="connsiteY257" fmla="*/ 2947294 h 4699924"/>
                <a:gd name="connsiteX258" fmla="*/ 61997 w 4699649"/>
                <a:gd name="connsiteY258" fmla="*/ 2888590 h 4699924"/>
                <a:gd name="connsiteX259" fmla="*/ 75163 w 4699649"/>
                <a:gd name="connsiteY259" fmla="*/ 2885572 h 4699924"/>
                <a:gd name="connsiteX260" fmla="*/ 89702 w 4699649"/>
                <a:gd name="connsiteY260" fmla="*/ 2944002 h 4699924"/>
                <a:gd name="connsiteX261" fmla="*/ 76535 w 4699649"/>
                <a:gd name="connsiteY261" fmla="*/ 2947294 h 4699924"/>
                <a:gd name="connsiteX262" fmla="*/ 4637380 w 4699649"/>
                <a:gd name="connsiteY262" fmla="*/ 2889961 h 4699924"/>
                <a:gd name="connsiteX263" fmla="*/ 4624212 w 4699649"/>
                <a:gd name="connsiteY263" fmla="*/ 2886944 h 4699924"/>
                <a:gd name="connsiteX264" fmla="*/ 4637105 w 4699649"/>
                <a:gd name="connsiteY264" fmla="*/ 2828239 h 4699924"/>
                <a:gd name="connsiteX265" fmla="*/ 4650272 w 4699649"/>
                <a:gd name="connsiteY265" fmla="*/ 2830983 h 4699924"/>
                <a:gd name="connsiteX266" fmla="*/ 4637380 w 4699649"/>
                <a:gd name="connsiteY266" fmla="*/ 2889961 h 4699924"/>
                <a:gd name="connsiteX267" fmla="*/ 48828 w 4699649"/>
                <a:gd name="connsiteY267" fmla="*/ 2829337 h 4699924"/>
                <a:gd name="connsiteX268" fmla="*/ 37308 w 4699649"/>
                <a:gd name="connsiteY268" fmla="*/ 2769809 h 4699924"/>
                <a:gd name="connsiteX269" fmla="*/ 50475 w 4699649"/>
                <a:gd name="connsiteY269" fmla="*/ 2767340 h 4699924"/>
                <a:gd name="connsiteX270" fmla="*/ 61997 w 4699649"/>
                <a:gd name="connsiteY270" fmla="*/ 2826319 h 4699924"/>
                <a:gd name="connsiteX271" fmla="*/ 48828 w 4699649"/>
                <a:gd name="connsiteY271" fmla="*/ 2829337 h 4699924"/>
                <a:gd name="connsiteX272" fmla="*/ 4662069 w 4699649"/>
                <a:gd name="connsiteY272" fmla="*/ 2771455 h 4699924"/>
                <a:gd name="connsiteX273" fmla="*/ 4648900 w 4699649"/>
                <a:gd name="connsiteY273" fmla="*/ 2768986 h 4699924"/>
                <a:gd name="connsiteX274" fmla="*/ 4658776 w 4699649"/>
                <a:gd name="connsiteY274" fmla="*/ 2709733 h 4699924"/>
                <a:gd name="connsiteX275" fmla="*/ 4671944 w 4699649"/>
                <a:gd name="connsiteY275" fmla="*/ 2711653 h 4699924"/>
                <a:gd name="connsiteX276" fmla="*/ 4662069 w 4699649"/>
                <a:gd name="connsiteY276" fmla="*/ 2771455 h 4699924"/>
                <a:gd name="connsiteX277" fmla="*/ 27432 w 4699649"/>
                <a:gd name="connsiteY277" fmla="*/ 2710282 h 4699924"/>
                <a:gd name="connsiteX278" fmla="*/ 18928 w 4699649"/>
                <a:gd name="connsiteY278" fmla="*/ 2650480 h 4699924"/>
                <a:gd name="connsiteX279" fmla="*/ 32369 w 4699649"/>
                <a:gd name="connsiteY279" fmla="*/ 2648834 h 4699924"/>
                <a:gd name="connsiteX280" fmla="*/ 40873 w 4699649"/>
                <a:gd name="connsiteY280" fmla="*/ 2708361 h 4699924"/>
                <a:gd name="connsiteX281" fmla="*/ 27432 w 4699649"/>
                <a:gd name="connsiteY281" fmla="*/ 2710282 h 4699924"/>
                <a:gd name="connsiteX282" fmla="*/ 4680447 w 4699649"/>
                <a:gd name="connsiteY282" fmla="*/ 2651852 h 4699924"/>
                <a:gd name="connsiteX283" fmla="*/ 4667006 w 4699649"/>
                <a:gd name="connsiteY283" fmla="*/ 2650206 h 4699924"/>
                <a:gd name="connsiteX284" fmla="*/ 4673864 w 4699649"/>
                <a:gd name="connsiteY284" fmla="*/ 2590404 h 4699924"/>
                <a:gd name="connsiteX285" fmla="*/ 4687305 w 4699649"/>
                <a:gd name="connsiteY285" fmla="*/ 2591775 h 4699924"/>
                <a:gd name="connsiteX286" fmla="*/ 4680447 w 4699649"/>
                <a:gd name="connsiteY286" fmla="*/ 2651852 h 4699924"/>
                <a:gd name="connsiteX287" fmla="*/ 12070 w 4699649"/>
                <a:gd name="connsiteY287" fmla="*/ 2590130 h 4699924"/>
                <a:gd name="connsiteX288" fmla="*/ 6858 w 4699649"/>
                <a:gd name="connsiteY288" fmla="*/ 2529779 h 4699924"/>
                <a:gd name="connsiteX289" fmla="*/ 20299 w 4699649"/>
                <a:gd name="connsiteY289" fmla="*/ 2528682 h 4699924"/>
                <a:gd name="connsiteX290" fmla="*/ 25511 w 4699649"/>
                <a:gd name="connsiteY290" fmla="*/ 2588758 h 4699924"/>
                <a:gd name="connsiteX291" fmla="*/ 12070 w 4699649"/>
                <a:gd name="connsiteY291" fmla="*/ 2590130 h 4699924"/>
                <a:gd name="connsiteX292" fmla="*/ 4692792 w 4699649"/>
                <a:gd name="connsiteY292" fmla="*/ 2531425 h 4699924"/>
                <a:gd name="connsiteX293" fmla="*/ 4679350 w 4699649"/>
                <a:gd name="connsiteY293" fmla="*/ 2530328 h 4699924"/>
                <a:gd name="connsiteX294" fmla="*/ 4683190 w 4699649"/>
                <a:gd name="connsiteY294" fmla="*/ 2470252 h 4699924"/>
                <a:gd name="connsiteX295" fmla="*/ 4696633 w 4699649"/>
                <a:gd name="connsiteY295" fmla="*/ 2470800 h 4699924"/>
                <a:gd name="connsiteX296" fmla="*/ 4692792 w 4699649"/>
                <a:gd name="connsiteY296" fmla="*/ 2531425 h 4699924"/>
                <a:gd name="connsiteX297" fmla="*/ 3018 w 4699649"/>
                <a:gd name="connsiteY297" fmla="*/ 2469429 h 4699924"/>
                <a:gd name="connsiteX298" fmla="*/ 822 w 4699649"/>
                <a:gd name="connsiteY298" fmla="*/ 2408804 h 4699924"/>
                <a:gd name="connsiteX299" fmla="*/ 14264 w 4699649"/>
                <a:gd name="connsiteY299" fmla="*/ 2408530 h 4699924"/>
                <a:gd name="connsiteX300" fmla="*/ 16459 w 4699649"/>
                <a:gd name="connsiteY300" fmla="*/ 2468606 h 4699924"/>
                <a:gd name="connsiteX301" fmla="*/ 3018 w 4699649"/>
                <a:gd name="connsiteY301" fmla="*/ 2469429 h 4699924"/>
                <a:gd name="connsiteX302" fmla="*/ 4698827 w 4699649"/>
                <a:gd name="connsiteY302" fmla="*/ 2410450 h 4699924"/>
                <a:gd name="connsiteX303" fmla="*/ 4685386 w 4699649"/>
                <a:gd name="connsiteY303" fmla="*/ 2410176 h 4699924"/>
                <a:gd name="connsiteX304" fmla="*/ 4686208 w 4699649"/>
                <a:gd name="connsiteY304" fmla="*/ 2350100 h 4699924"/>
                <a:gd name="connsiteX305" fmla="*/ 4699650 w 4699649"/>
                <a:gd name="connsiteY305" fmla="*/ 2350100 h 4699924"/>
                <a:gd name="connsiteX306" fmla="*/ 4698827 w 4699649"/>
                <a:gd name="connsiteY306" fmla="*/ 2410450 h 4699924"/>
                <a:gd name="connsiteX307" fmla="*/ 13441 w 4699649"/>
                <a:gd name="connsiteY307" fmla="*/ 2348454 h 4699924"/>
                <a:gd name="connsiteX308" fmla="*/ 0 w 4699649"/>
                <a:gd name="connsiteY308" fmla="*/ 2348454 h 4699924"/>
                <a:gd name="connsiteX309" fmla="*/ 822 w 4699649"/>
                <a:gd name="connsiteY309" fmla="*/ 2287829 h 4699924"/>
                <a:gd name="connsiteX310" fmla="*/ 14264 w 4699649"/>
                <a:gd name="connsiteY310" fmla="*/ 2288103 h 4699924"/>
                <a:gd name="connsiteX311" fmla="*/ 13441 w 4699649"/>
                <a:gd name="connsiteY311" fmla="*/ 2348454 h 4699924"/>
                <a:gd name="connsiteX312" fmla="*/ 4685660 w 4699649"/>
                <a:gd name="connsiteY312" fmla="*/ 2292767 h 4699924"/>
                <a:gd name="connsiteX313" fmla="*/ 4683465 w 4699649"/>
                <a:gd name="connsiteY313" fmla="*/ 2232691 h 4699924"/>
                <a:gd name="connsiteX314" fmla="*/ 4696906 w 4699649"/>
                <a:gd name="connsiteY314" fmla="*/ 2232142 h 4699924"/>
                <a:gd name="connsiteX315" fmla="*/ 4699102 w 4699649"/>
                <a:gd name="connsiteY315" fmla="*/ 2292767 h 4699924"/>
                <a:gd name="connsiteX316" fmla="*/ 4685660 w 4699649"/>
                <a:gd name="connsiteY316" fmla="*/ 2292767 h 4699924"/>
                <a:gd name="connsiteX317" fmla="*/ 16459 w 4699649"/>
                <a:gd name="connsiteY317" fmla="*/ 2228301 h 4699924"/>
                <a:gd name="connsiteX318" fmla="*/ 3018 w 4699649"/>
                <a:gd name="connsiteY318" fmla="*/ 2227479 h 4699924"/>
                <a:gd name="connsiteX319" fmla="*/ 6858 w 4699649"/>
                <a:gd name="connsiteY319" fmla="*/ 2167128 h 4699924"/>
                <a:gd name="connsiteX320" fmla="*/ 20299 w 4699649"/>
                <a:gd name="connsiteY320" fmla="*/ 2168226 h 4699924"/>
                <a:gd name="connsiteX321" fmla="*/ 16459 w 4699649"/>
                <a:gd name="connsiteY321" fmla="*/ 2228301 h 4699924"/>
                <a:gd name="connsiteX322" fmla="*/ 4679625 w 4699649"/>
                <a:gd name="connsiteY322" fmla="*/ 2172615 h 4699924"/>
                <a:gd name="connsiteX323" fmla="*/ 4674413 w 4699649"/>
                <a:gd name="connsiteY323" fmla="*/ 2112538 h 4699924"/>
                <a:gd name="connsiteX324" fmla="*/ 4687854 w 4699649"/>
                <a:gd name="connsiteY324" fmla="*/ 2111167 h 4699924"/>
                <a:gd name="connsiteX325" fmla="*/ 4693066 w 4699649"/>
                <a:gd name="connsiteY325" fmla="*/ 2171517 h 4699924"/>
                <a:gd name="connsiteX326" fmla="*/ 4679625 w 4699649"/>
                <a:gd name="connsiteY326" fmla="*/ 2172615 h 4699924"/>
                <a:gd name="connsiteX327" fmla="*/ 25786 w 4699649"/>
                <a:gd name="connsiteY327" fmla="*/ 2108149 h 4699924"/>
                <a:gd name="connsiteX328" fmla="*/ 12344 w 4699649"/>
                <a:gd name="connsiteY328" fmla="*/ 2106778 h 4699924"/>
                <a:gd name="connsiteX329" fmla="*/ 19202 w 4699649"/>
                <a:gd name="connsiteY329" fmla="*/ 2046702 h 4699924"/>
                <a:gd name="connsiteX330" fmla="*/ 32644 w 4699649"/>
                <a:gd name="connsiteY330" fmla="*/ 2048347 h 4699924"/>
                <a:gd name="connsiteX331" fmla="*/ 25786 w 4699649"/>
                <a:gd name="connsiteY331" fmla="*/ 2108149 h 4699924"/>
                <a:gd name="connsiteX332" fmla="*/ 4667555 w 4699649"/>
                <a:gd name="connsiteY332" fmla="*/ 2052737 h 4699924"/>
                <a:gd name="connsiteX333" fmla="*/ 4659325 w 4699649"/>
                <a:gd name="connsiteY333" fmla="*/ 1993209 h 4699924"/>
                <a:gd name="connsiteX334" fmla="*/ 4672492 w 4699649"/>
                <a:gd name="connsiteY334" fmla="*/ 1991289 h 4699924"/>
                <a:gd name="connsiteX335" fmla="*/ 4680996 w 4699649"/>
                <a:gd name="connsiteY335" fmla="*/ 2051091 h 4699924"/>
                <a:gd name="connsiteX336" fmla="*/ 4667555 w 4699649"/>
                <a:gd name="connsiteY336" fmla="*/ 2052737 h 4699924"/>
                <a:gd name="connsiteX337" fmla="*/ 41148 w 4699649"/>
                <a:gd name="connsiteY337" fmla="*/ 1988820 h 4699924"/>
                <a:gd name="connsiteX338" fmla="*/ 27980 w 4699649"/>
                <a:gd name="connsiteY338" fmla="*/ 1986900 h 4699924"/>
                <a:gd name="connsiteX339" fmla="*/ 38130 w 4699649"/>
                <a:gd name="connsiteY339" fmla="*/ 1927098 h 4699924"/>
                <a:gd name="connsiteX340" fmla="*/ 51297 w 4699649"/>
                <a:gd name="connsiteY340" fmla="*/ 1929567 h 4699924"/>
                <a:gd name="connsiteX341" fmla="*/ 41148 w 4699649"/>
                <a:gd name="connsiteY341" fmla="*/ 1988820 h 4699924"/>
                <a:gd name="connsiteX342" fmla="*/ 4649450 w 4699649"/>
                <a:gd name="connsiteY342" fmla="*/ 1933682 h 4699924"/>
                <a:gd name="connsiteX343" fmla="*/ 4637928 w 4699649"/>
                <a:gd name="connsiteY343" fmla="*/ 1874703 h 4699924"/>
                <a:gd name="connsiteX344" fmla="*/ 4651096 w 4699649"/>
                <a:gd name="connsiteY344" fmla="*/ 1871960 h 4699924"/>
                <a:gd name="connsiteX345" fmla="*/ 4662616 w 4699649"/>
                <a:gd name="connsiteY345" fmla="*/ 1931487 h 4699924"/>
                <a:gd name="connsiteX346" fmla="*/ 4649450 w 4699649"/>
                <a:gd name="connsiteY346" fmla="*/ 1933682 h 4699924"/>
                <a:gd name="connsiteX347" fmla="*/ 62544 w 4699649"/>
                <a:gd name="connsiteY347" fmla="*/ 1870314 h 4699924"/>
                <a:gd name="connsiteX348" fmla="*/ 49378 w 4699649"/>
                <a:gd name="connsiteY348" fmla="*/ 1867571 h 4699924"/>
                <a:gd name="connsiteX349" fmla="*/ 62544 w 4699649"/>
                <a:gd name="connsiteY349" fmla="*/ 1808592 h 4699924"/>
                <a:gd name="connsiteX350" fmla="*/ 75713 w 4699649"/>
                <a:gd name="connsiteY350" fmla="*/ 1811609 h 4699924"/>
                <a:gd name="connsiteX351" fmla="*/ 62544 w 4699649"/>
                <a:gd name="connsiteY351" fmla="*/ 1870314 h 4699924"/>
                <a:gd name="connsiteX352" fmla="*/ 4625035 w 4699649"/>
                <a:gd name="connsiteY352" fmla="*/ 1815999 h 4699924"/>
                <a:gd name="connsiteX353" fmla="*/ 4610496 w 4699649"/>
                <a:gd name="connsiteY353" fmla="*/ 1757568 h 4699924"/>
                <a:gd name="connsiteX354" fmla="*/ 4623389 w 4699649"/>
                <a:gd name="connsiteY354" fmla="*/ 1754277 h 4699924"/>
                <a:gd name="connsiteX355" fmla="*/ 4637928 w 4699649"/>
                <a:gd name="connsiteY355" fmla="*/ 1812981 h 4699924"/>
                <a:gd name="connsiteX356" fmla="*/ 4625035 w 4699649"/>
                <a:gd name="connsiteY356" fmla="*/ 1815999 h 4699924"/>
                <a:gd name="connsiteX357" fmla="*/ 90251 w 4699649"/>
                <a:gd name="connsiteY357" fmla="*/ 1753179 h 4699924"/>
                <a:gd name="connsiteX358" fmla="*/ 77357 w 4699649"/>
                <a:gd name="connsiteY358" fmla="*/ 1749887 h 4699924"/>
                <a:gd name="connsiteX359" fmla="*/ 93543 w 4699649"/>
                <a:gd name="connsiteY359" fmla="*/ 1691457 h 4699924"/>
                <a:gd name="connsiteX360" fmla="*/ 106436 w 4699649"/>
                <a:gd name="connsiteY360" fmla="*/ 1695298 h 4699924"/>
                <a:gd name="connsiteX361" fmla="*/ 90251 w 4699649"/>
                <a:gd name="connsiteY361" fmla="*/ 1753179 h 4699924"/>
                <a:gd name="connsiteX362" fmla="*/ 4594586 w 4699649"/>
                <a:gd name="connsiteY362" fmla="*/ 1699413 h 4699924"/>
                <a:gd name="connsiteX363" fmla="*/ 4577029 w 4699649"/>
                <a:gd name="connsiteY363" fmla="*/ 1641805 h 4699924"/>
                <a:gd name="connsiteX364" fmla="*/ 4589922 w 4699649"/>
                <a:gd name="connsiteY364" fmla="*/ 1637691 h 4699924"/>
                <a:gd name="connsiteX365" fmla="*/ 4607479 w 4699649"/>
                <a:gd name="connsiteY365" fmla="*/ 1695572 h 4699924"/>
                <a:gd name="connsiteX366" fmla="*/ 4594586 w 4699649"/>
                <a:gd name="connsiteY366" fmla="*/ 1699413 h 4699924"/>
                <a:gd name="connsiteX367" fmla="*/ 123992 w 4699649"/>
                <a:gd name="connsiteY367" fmla="*/ 1637691 h 4699924"/>
                <a:gd name="connsiteX368" fmla="*/ 111100 w 4699649"/>
                <a:gd name="connsiteY368" fmla="*/ 1633576 h 4699924"/>
                <a:gd name="connsiteX369" fmla="*/ 130302 w 4699649"/>
                <a:gd name="connsiteY369" fmla="*/ 1575969 h 4699924"/>
                <a:gd name="connsiteX370" fmla="*/ 142921 w 4699649"/>
                <a:gd name="connsiteY370" fmla="*/ 1580358 h 4699924"/>
                <a:gd name="connsiteX371" fmla="*/ 123992 w 4699649"/>
                <a:gd name="connsiteY371" fmla="*/ 1637691 h 4699924"/>
                <a:gd name="connsiteX372" fmla="*/ 4558102 w 4699649"/>
                <a:gd name="connsiteY372" fmla="*/ 1584747 h 4699924"/>
                <a:gd name="connsiteX373" fmla="*/ 4537528 w 4699649"/>
                <a:gd name="connsiteY373" fmla="*/ 1528237 h 4699924"/>
                <a:gd name="connsiteX374" fmla="*/ 4550145 w 4699649"/>
                <a:gd name="connsiteY374" fmla="*/ 1523573 h 4699924"/>
                <a:gd name="connsiteX375" fmla="*/ 4570719 w 4699649"/>
                <a:gd name="connsiteY375" fmla="*/ 1580632 h 4699924"/>
                <a:gd name="connsiteX376" fmla="*/ 4558102 w 4699649"/>
                <a:gd name="connsiteY376" fmla="*/ 1584747 h 4699924"/>
                <a:gd name="connsiteX377" fmla="*/ 163768 w 4699649"/>
                <a:gd name="connsiteY377" fmla="*/ 1523848 h 4699924"/>
                <a:gd name="connsiteX378" fmla="*/ 151151 w 4699649"/>
                <a:gd name="connsiteY378" fmla="*/ 1519184 h 4699924"/>
                <a:gd name="connsiteX379" fmla="*/ 173369 w 4699649"/>
                <a:gd name="connsiteY379" fmla="*/ 1462674 h 4699924"/>
                <a:gd name="connsiteX380" fmla="*/ 185714 w 4699649"/>
                <a:gd name="connsiteY380" fmla="*/ 1467612 h 4699924"/>
                <a:gd name="connsiteX381" fmla="*/ 163768 w 4699649"/>
                <a:gd name="connsiteY381" fmla="*/ 1523848 h 4699924"/>
                <a:gd name="connsiteX382" fmla="*/ 4515855 w 4699649"/>
                <a:gd name="connsiteY382" fmla="*/ 1472275 h 4699924"/>
                <a:gd name="connsiteX383" fmla="*/ 4492538 w 4699649"/>
                <a:gd name="connsiteY383" fmla="*/ 1416863 h 4699924"/>
                <a:gd name="connsiteX384" fmla="*/ 4504882 w 4699649"/>
                <a:gd name="connsiteY384" fmla="*/ 1411377 h 4699924"/>
                <a:gd name="connsiteX385" fmla="*/ 4528200 w 4699649"/>
                <a:gd name="connsiteY385" fmla="*/ 1467063 h 4699924"/>
                <a:gd name="connsiteX386" fmla="*/ 4515855 w 4699649"/>
                <a:gd name="connsiteY386" fmla="*/ 1472275 h 4699924"/>
                <a:gd name="connsiteX387" fmla="*/ 209306 w 4699649"/>
                <a:gd name="connsiteY387" fmla="*/ 1411925 h 4699924"/>
                <a:gd name="connsiteX388" fmla="*/ 196961 w 4699649"/>
                <a:gd name="connsiteY388" fmla="*/ 1406439 h 4699924"/>
                <a:gd name="connsiteX389" fmla="*/ 222199 w 4699649"/>
                <a:gd name="connsiteY389" fmla="*/ 1351300 h 4699924"/>
                <a:gd name="connsiteX390" fmla="*/ 234269 w 4699649"/>
                <a:gd name="connsiteY390" fmla="*/ 1357061 h 4699924"/>
                <a:gd name="connsiteX391" fmla="*/ 209306 w 4699649"/>
                <a:gd name="connsiteY391" fmla="*/ 1411925 h 4699924"/>
                <a:gd name="connsiteX392" fmla="*/ 4467849 w 4699649"/>
                <a:gd name="connsiteY392" fmla="*/ 1362273 h 4699924"/>
                <a:gd name="connsiteX393" fmla="*/ 4441789 w 4699649"/>
                <a:gd name="connsiteY393" fmla="*/ 1308232 h 4699924"/>
                <a:gd name="connsiteX394" fmla="*/ 4453860 w 4699649"/>
                <a:gd name="connsiteY394" fmla="*/ 1302197 h 4699924"/>
                <a:gd name="connsiteX395" fmla="*/ 4480194 w 4699649"/>
                <a:gd name="connsiteY395" fmla="*/ 1356513 h 4699924"/>
                <a:gd name="connsiteX396" fmla="*/ 4467849 w 4699649"/>
                <a:gd name="connsiteY396" fmla="*/ 1362273 h 4699924"/>
                <a:gd name="connsiteX397" fmla="*/ 260604 w 4699649"/>
                <a:gd name="connsiteY397" fmla="*/ 1302746 h 4699924"/>
                <a:gd name="connsiteX398" fmla="*/ 248534 w 4699649"/>
                <a:gd name="connsiteY398" fmla="*/ 1296711 h 4699924"/>
                <a:gd name="connsiteX399" fmla="*/ 276514 w 4699649"/>
                <a:gd name="connsiteY399" fmla="*/ 1242944 h 4699924"/>
                <a:gd name="connsiteX400" fmla="*/ 288311 w 4699649"/>
                <a:gd name="connsiteY400" fmla="*/ 1249253 h 4699924"/>
                <a:gd name="connsiteX401" fmla="*/ 260604 w 4699649"/>
                <a:gd name="connsiteY401" fmla="*/ 1302746 h 4699924"/>
                <a:gd name="connsiteX402" fmla="*/ 4414357 w 4699649"/>
                <a:gd name="connsiteY402" fmla="*/ 1254740 h 4699924"/>
                <a:gd name="connsiteX403" fmla="*/ 4385553 w 4699649"/>
                <a:gd name="connsiteY403" fmla="*/ 1202070 h 4699924"/>
                <a:gd name="connsiteX404" fmla="*/ 4397350 w 4699649"/>
                <a:gd name="connsiteY404" fmla="*/ 1195487 h 4699924"/>
                <a:gd name="connsiteX405" fmla="*/ 4426428 w 4699649"/>
                <a:gd name="connsiteY405" fmla="*/ 1248430 h 4699924"/>
                <a:gd name="connsiteX406" fmla="*/ 4414357 w 4699649"/>
                <a:gd name="connsiteY406" fmla="*/ 1254740 h 4699924"/>
                <a:gd name="connsiteX407" fmla="*/ 317387 w 4699649"/>
                <a:gd name="connsiteY407" fmla="*/ 1196584 h 4699924"/>
                <a:gd name="connsiteX408" fmla="*/ 305592 w 4699649"/>
                <a:gd name="connsiteY408" fmla="*/ 1190000 h 4699924"/>
                <a:gd name="connsiteX409" fmla="*/ 336317 w 4699649"/>
                <a:gd name="connsiteY409" fmla="*/ 1137605 h 4699924"/>
                <a:gd name="connsiteX410" fmla="*/ 347837 w 4699649"/>
                <a:gd name="connsiteY410" fmla="*/ 1144463 h 4699924"/>
                <a:gd name="connsiteX411" fmla="*/ 317387 w 4699649"/>
                <a:gd name="connsiteY411" fmla="*/ 1196584 h 4699924"/>
                <a:gd name="connsiteX412" fmla="*/ 4355105 w 4699649"/>
                <a:gd name="connsiteY412" fmla="*/ 1150224 h 4699924"/>
                <a:gd name="connsiteX413" fmla="*/ 4323558 w 4699649"/>
                <a:gd name="connsiteY413" fmla="*/ 1099200 h 4699924"/>
                <a:gd name="connsiteX414" fmla="*/ 4334804 w 4699649"/>
                <a:gd name="connsiteY414" fmla="*/ 1092068 h 4699924"/>
                <a:gd name="connsiteX415" fmla="*/ 4366625 w 4699649"/>
                <a:gd name="connsiteY415" fmla="*/ 1143366 h 4699924"/>
                <a:gd name="connsiteX416" fmla="*/ 4355105 w 4699649"/>
                <a:gd name="connsiteY416" fmla="*/ 1150224 h 4699924"/>
                <a:gd name="connsiteX417" fmla="*/ 379659 w 4699649"/>
                <a:gd name="connsiteY417" fmla="*/ 1093165 h 4699924"/>
                <a:gd name="connsiteX418" fmla="*/ 368411 w 4699649"/>
                <a:gd name="connsiteY418" fmla="*/ 1086033 h 4699924"/>
                <a:gd name="connsiteX419" fmla="*/ 401604 w 4699649"/>
                <a:gd name="connsiteY419" fmla="*/ 1035284 h 4699924"/>
                <a:gd name="connsiteX420" fmla="*/ 412852 w 4699649"/>
                <a:gd name="connsiteY420" fmla="*/ 1042690 h 4699924"/>
                <a:gd name="connsiteX421" fmla="*/ 379659 w 4699649"/>
                <a:gd name="connsiteY421" fmla="*/ 1093165 h 4699924"/>
                <a:gd name="connsiteX422" fmla="*/ 4290640 w 4699649"/>
                <a:gd name="connsiteY422" fmla="*/ 1048725 h 4699924"/>
                <a:gd name="connsiteX423" fmla="*/ 4256623 w 4699649"/>
                <a:gd name="connsiteY423" fmla="*/ 999348 h 4699924"/>
                <a:gd name="connsiteX424" fmla="*/ 4267596 w 4699649"/>
                <a:gd name="connsiteY424" fmla="*/ 991667 h 4699924"/>
                <a:gd name="connsiteX425" fmla="*/ 4301886 w 4699649"/>
                <a:gd name="connsiteY425" fmla="*/ 1041319 h 4699924"/>
                <a:gd name="connsiteX426" fmla="*/ 4290640 w 4699649"/>
                <a:gd name="connsiteY426" fmla="*/ 1048725 h 4699924"/>
                <a:gd name="connsiteX427" fmla="*/ 447142 w 4699649"/>
                <a:gd name="connsiteY427" fmla="*/ 993587 h 4699924"/>
                <a:gd name="connsiteX428" fmla="*/ 436169 w 4699649"/>
                <a:gd name="connsiteY428" fmla="*/ 985906 h 4699924"/>
                <a:gd name="connsiteX429" fmla="*/ 472105 w 4699649"/>
                <a:gd name="connsiteY429" fmla="*/ 937077 h 4699924"/>
                <a:gd name="connsiteX430" fmla="*/ 482803 w 4699649"/>
                <a:gd name="connsiteY430" fmla="*/ 945033 h 4699924"/>
                <a:gd name="connsiteX431" fmla="*/ 447142 w 4699649"/>
                <a:gd name="connsiteY431" fmla="*/ 993587 h 4699924"/>
                <a:gd name="connsiteX432" fmla="*/ 4221236 w 4699649"/>
                <a:gd name="connsiteY432" fmla="*/ 950793 h 4699924"/>
                <a:gd name="connsiteX433" fmla="*/ 4184477 w 4699649"/>
                <a:gd name="connsiteY433" fmla="*/ 903061 h 4699924"/>
                <a:gd name="connsiteX434" fmla="*/ 4194901 w 4699649"/>
                <a:gd name="connsiteY434" fmla="*/ 894832 h 4699924"/>
                <a:gd name="connsiteX435" fmla="*/ 4231661 w 4699649"/>
                <a:gd name="connsiteY435" fmla="*/ 942838 h 4699924"/>
                <a:gd name="connsiteX436" fmla="*/ 4221236 w 4699649"/>
                <a:gd name="connsiteY436" fmla="*/ 950793 h 4699924"/>
                <a:gd name="connsiteX437" fmla="*/ 519836 w 4699649"/>
                <a:gd name="connsiteY437" fmla="*/ 897301 h 4699924"/>
                <a:gd name="connsiteX438" fmla="*/ 509411 w 4699649"/>
                <a:gd name="connsiteY438" fmla="*/ 889071 h 4699924"/>
                <a:gd name="connsiteX439" fmla="*/ 547816 w 4699649"/>
                <a:gd name="connsiteY439" fmla="*/ 842163 h 4699924"/>
                <a:gd name="connsiteX440" fmla="*/ 557967 w 4699649"/>
                <a:gd name="connsiteY440" fmla="*/ 850666 h 4699924"/>
                <a:gd name="connsiteX441" fmla="*/ 519836 w 4699649"/>
                <a:gd name="connsiteY441" fmla="*/ 897301 h 4699924"/>
                <a:gd name="connsiteX442" fmla="*/ 4146622 w 4699649"/>
                <a:gd name="connsiteY442" fmla="*/ 856427 h 4699924"/>
                <a:gd name="connsiteX443" fmla="*/ 4107668 w 4699649"/>
                <a:gd name="connsiteY443" fmla="*/ 810616 h 4699924"/>
                <a:gd name="connsiteX444" fmla="*/ 4117818 w 4699649"/>
                <a:gd name="connsiteY444" fmla="*/ 801837 h 4699924"/>
                <a:gd name="connsiteX445" fmla="*/ 4157045 w 4699649"/>
                <a:gd name="connsiteY445" fmla="*/ 847923 h 4699924"/>
                <a:gd name="connsiteX446" fmla="*/ 4146622 w 4699649"/>
                <a:gd name="connsiteY446" fmla="*/ 856427 h 4699924"/>
                <a:gd name="connsiteX447" fmla="*/ 597194 w 4699649"/>
                <a:gd name="connsiteY447" fmla="*/ 804855 h 4699924"/>
                <a:gd name="connsiteX448" fmla="*/ 587045 w 4699649"/>
                <a:gd name="connsiteY448" fmla="*/ 796077 h 4699924"/>
                <a:gd name="connsiteX449" fmla="*/ 627644 w 4699649"/>
                <a:gd name="connsiteY449" fmla="*/ 751088 h 4699924"/>
                <a:gd name="connsiteX450" fmla="*/ 637519 w 4699649"/>
                <a:gd name="connsiteY450" fmla="*/ 760141 h 4699924"/>
                <a:gd name="connsiteX451" fmla="*/ 597194 w 4699649"/>
                <a:gd name="connsiteY451" fmla="*/ 804855 h 4699924"/>
                <a:gd name="connsiteX452" fmla="*/ 4067342 w 4699649"/>
                <a:gd name="connsiteY452" fmla="*/ 765901 h 4699924"/>
                <a:gd name="connsiteX453" fmla="*/ 4025921 w 4699649"/>
                <a:gd name="connsiteY453" fmla="*/ 722285 h 4699924"/>
                <a:gd name="connsiteX454" fmla="*/ 4035522 w 4699649"/>
                <a:gd name="connsiteY454" fmla="*/ 712958 h 4699924"/>
                <a:gd name="connsiteX455" fmla="*/ 4077218 w 4699649"/>
                <a:gd name="connsiteY455" fmla="*/ 756849 h 4699924"/>
                <a:gd name="connsiteX456" fmla="*/ 4067342 w 4699649"/>
                <a:gd name="connsiteY456" fmla="*/ 765901 h 4699924"/>
                <a:gd name="connsiteX457" fmla="*/ 678942 w 4699649"/>
                <a:gd name="connsiteY457" fmla="*/ 716798 h 4699924"/>
                <a:gd name="connsiteX458" fmla="*/ 669341 w 4699649"/>
                <a:gd name="connsiteY458" fmla="*/ 707471 h 4699924"/>
                <a:gd name="connsiteX459" fmla="*/ 712135 w 4699649"/>
                <a:gd name="connsiteY459" fmla="*/ 664677 h 4699924"/>
                <a:gd name="connsiteX460" fmla="*/ 721462 w 4699649"/>
                <a:gd name="connsiteY460" fmla="*/ 674279 h 4699924"/>
                <a:gd name="connsiteX461" fmla="*/ 678942 w 4699649"/>
                <a:gd name="connsiteY461" fmla="*/ 716798 h 4699924"/>
                <a:gd name="connsiteX462" fmla="*/ 3983674 w 4699649"/>
                <a:gd name="connsiteY462" fmla="*/ 679765 h 4699924"/>
                <a:gd name="connsiteX463" fmla="*/ 3940058 w 4699649"/>
                <a:gd name="connsiteY463" fmla="*/ 638343 h 4699924"/>
                <a:gd name="connsiteX464" fmla="*/ 3949111 w 4699649"/>
                <a:gd name="connsiteY464" fmla="*/ 628467 h 4699924"/>
                <a:gd name="connsiteX465" fmla="*/ 3993002 w 4699649"/>
                <a:gd name="connsiteY465" fmla="*/ 670164 h 4699924"/>
                <a:gd name="connsiteX466" fmla="*/ 3983674 w 4699649"/>
                <a:gd name="connsiteY466" fmla="*/ 679765 h 4699924"/>
                <a:gd name="connsiteX467" fmla="*/ 765353 w 4699649"/>
                <a:gd name="connsiteY467" fmla="*/ 632856 h 4699924"/>
                <a:gd name="connsiteX468" fmla="*/ 756299 w 4699649"/>
                <a:gd name="connsiteY468" fmla="*/ 622981 h 4699924"/>
                <a:gd name="connsiteX469" fmla="*/ 801289 w 4699649"/>
                <a:gd name="connsiteY469" fmla="*/ 582381 h 4699924"/>
                <a:gd name="connsiteX470" fmla="*/ 810066 w 4699649"/>
                <a:gd name="connsiteY470" fmla="*/ 592531 h 4699924"/>
                <a:gd name="connsiteX471" fmla="*/ 765353 w 4699649"/>
                <a:gd name="connsiteY471" fmla="*/ 632856 h 4699924"/>
                <a:gd name="connsiteX472" fmla="*/ 3895344 w 4699649"/>
                <a:gd name="connsiteY472" fmla="*/ 597743 h 4699924"/>
                <a:gd name="connsiteX473" fmla="*/ 3849807 w 4699649"/>
                <a:gd name="connsiteY473" fmla="*/ 558516 h 4699924"/>
                <a:gd name="connsiteX474" fmla="*/ 3858311 w 4699649"/>
                <a:gd name="connsiteY474" fmla="*/ 548366 h 4699924"/>
                <a:gd name="connsiteX475" fmla="*/ 3904122 w 4699649"/>
                <a:gd name="connsiteY475" fmla="*/ 587868 h 4699924"/>
                <a:gd name="connsiteX476" fmla="*/ 3895344 w 4699649"/>
                <a:gd name="connsiteY476" fmla="*/ 597743 h 4699924"/>
                <a:gd name="connsiteX477" fmla="*/ 855604 w 4699649"/>
                <a:gd name="connsiteY477" fmla="*/ 553578 h 4699924"/>
                <a:gd name="connsiteX478" fmla="*/ 847100 w 4699649"/>
                <a:gd name="connsiteY478" fmla="*/ 543154 h 4699924"/>
                <a:gd name="connsiteX479" fmla="*/ 894009 w 4699649"/>
                <a:gd name="connsiteY479" fmla="*/ 505023 h 4699924"/>
                <a:gd name="connsiteX480" fmla="*/ 902238 w 4699649"/>
                <a:gd name="connsiteY480" fmla="*/ 515447 h 4699924"/>
                <a:gd name="connsiteX481" fmla="*/ 855604 w 4699649"/>
                <a:gd name="connsiteY481" fmla="*/ 553578 h 4699924"/>
                <a:gd name="connsiteX482" fmla="*/ 3803172 w 4699649"/>
                <a:gd name="connsiteY482" fmla="*/ 520385 h 4699924"/>
                <a:gd name="connsiteX483" fmla="*/ 3755441 w 4699649"/>
                <a:gd name="connsiteY483" fmla="*/ 483626 h 4699924"/>
                <a:gd name="connsiteX484" fmla="*/ 3763396 w 4699649"/>
                <a:gd name="connsiteY484" fmla="*/ 472928 h 4699924"/>
                <a:gd name="connsiteX485" fmla="*/ 3811402 w 4699649"/>
                <a:gd name="connsiteY485" fmla="*/ 509961 h 4699924"/>
                <a:gd name="connsiteX486" fmla="*/ 3803172 w 4699649"/>
                <a:gd name="connsiteY486" fmla="*/ 520385 h 4699924"/>
                <a:gd name="connsiteX487" fmla="*/ 949970 w 4699649"/>
                <a:gd name="connsiteY487" fmla="*/ 478963 h 4699924"/>
                <a:gd name="connsiteX488" fmla="*/ 942015 w 4699649"/>
                <a:gd name="connsiteY488" fmla="*/ 468264 h 4699924"/>
                <a:gd name="connsiteX489" fmla="*/ 990843 w 4699649"/>
                <a:gd name="connsiteY489" fmla="*/ 432603 h 4699924"/>
                <a:gd name="connsiteX490" fmla="*/ 998525 w 4699649"/>
                <a:gd name="connsiteY490" fmla="*/ 443575 h 4699924"/>
                <a:gd name="connsiteX491" fmla="*/ 949970 w 4699649"/>
                <a:gd name="connsiteY491" fmla="*/ 478963 h 4699924"/>
                <a:gd name="connsiteX492" fmla="*/ 3706886 w 4699649"/>
                <a:gd name="connsiteY492" fmla="*/ 447965 h 4699924"/>
                <a:gd name="connsiteX493" fmla="*/ 3657508 w 4699649"/>
                <a:gd name="connsiteY493" fmla="*/ 413675 h 4699924"/>
                <a:gd name="connsiteX494" fmla="*/ 3664915 w 4699649"/>
                <a:gd name="connsiteY494" fmla="*/ 402427 h 4699924"/>
                <a:gd name="connsiteX495" fmla="*/ 3714568 w 4699649"/>
                <a:gd name="connsiteY495" fmla="*/ 436992 h 4699924"/>
                <a:gd name="connsiteX496" fmla="*/ 3706886 w 4699649"/>
                <a:gd name="connsiteY496" fmla="*/ 447965 h 4699924"/>
                <a:gd name="connsiteX497" fmla="*/ 1048177 w 4699649"/>
                <a:gd name="connsiteY497" fmla="*/ 409560 h 4699924"/>
                <a:gd name="connsiteX498" fmla="*/ 1040770 w 4699649"/>
                <a:gd name="connsiteY498" fmla="*/ 398313 h 4699924"/>
                <a:gd name="connsiteX499" fmla="*/ 1091244 w 4699649"/>
                <a:gd name="connsiteY499" fmla="*/ 365120 h 4699924"/>
                <a:gd name="connsiteX500" fmla="*/ 1098377 w 4699649"/>
                <a:gd name="connsiteY500" fmla="*/ 376367 h 4699924"/>
                <a:gd name="connsiteX501" fmla="*/ 1048177 w 4699649"/>
                <a:gd name="connsiteY501" fmla="*/ 409560 h 4699924"/>
                <a:gd name="connsiteX502" fmla="*/ 3607034 w 4699649"/>
                <a:gd name="connsiteY502" fmla="*/ 380208 h 4699924"/>
                <a:gd name="connsiteX503" fmla="*/ 3555735 w 4699649"/>
                <a:gd name="connsiteY503" fmla="*/ 348386 h 4699924"/>
                <a:gd name="connsiteX504" fmla="*/ 3562593 w 4699649"/>
                <a:gd name="connsiteY504" fmla="*/ 336865 h 4699924"/>
                <a:gd name="connsiteX505" fmla="*/ 3614166 w 4699649"/>
                <a:gd name="connsiteY505" fmla="*/ 368960 h 4699924"/>
                <a:gd name="connsiteX506" fmla="*/ 3607034 w 4699649"/>
                <a:gd name="connsiteY506" fmla="*/ 380208 h 4699924"/>
                <a:gd name="connsiteX507" fmla="*/ 1149401 w 4699649"/>
                <a:gd name="connsiteY507" fmla="*/ 345095 h 4699924"/>
                <a:gd name="connsiteX508" fmla="*/ 1142543 w 4699649"/>
                <a:gd name="connsiteY508" fmla="*/ 333573 h 4699924"/>
                <a:gd name="connsiteX509" fmla="*/ 1194664 w 4699649"/>
                <a:gd name="connsiteY509" fmla="*/ 303124 h 4699924"/>
                <a:gd name="connsiteX510" fmla="*/ 1201247 w 4699649"/>
                <a:gd name="connsiteY510" fmla="*/ 314919 h 4699924"/>
                <a:gd name="connsiteX511" fmla="*/ 1149401 w 4699649"/>
                <a:gd name="connsiteY511" fmla="*/ 345095 h 4699924"/>
                <a:gd name="connsiteX512" fmla="*/ 3503889 w 4699649"/>
                <a:gd name="connsiteY512" fmla="*/ 317937 h 4699924"/>
                <a:gd name="connsiteX513" fmla="*/ 3451220 w 4699649"/>
                <a:gd name="connsiteY513" fmla="*/ 288859 h 4699924"/>
                <a:gd name="connsiteX514" fmla="*/ 3457529 w 4699649"/>
                <a:gd name="connsiteY514" fmla="*/ 277063 h 4699924"/>
                <a:gd name="connsiteX515" fmla="*/ 3510747 w 4699649"/>
                <a:gd name="connsiteY515" fmla="*/ 306415 h 4699924"/>
                <a:gd name="connsiteX516" fmla="*/ 3503889 w 4699649"/>
                <a:gd name="connsiteY516" fmla="*/ 317937 h 4699924"/>
                <a:gd name="connsiteX517" fmla="*/ 1253917 w 4699649"/>
                <a:gd name="connsiteY517" fmla="*/ 285841 h 4699924"/>
                <a:gd name="connsiteX518" fmla="*/ 1247607 w 4699649"/>
                <a:gd name="connsiteY518" fmla="*/ 274046 h 4699924"/>
                <a:gd name="connsiteX519" fmla="*/ 1301374 w 4699649"/>
                <a:gd name="connsiteY519" fmla="*/ 246339 h 4699924"/>
                <a:gd name="connsiteX520" fmla="*/ 1307409 w 4699649"/>
                <a:gd name="connsiteY520" fmla="*/ 258409 h 4699924"/>
                <a:gd name="connsiteX521" fmla="*/ 1253917 w 4699649"/>
                <a:gd name="connsiteY521" fmla="*/ 285841 h 4699924"/>
                <a:gd name="connsiteX522" fmla="*/ 3397728 w 4699649"/>
                <a:gd name="connsiteY522" fmla="*/ 261153 h 4699924"/>
                <a:gd name="connsiteX523" fmla="*/ 3343412 w 4699649"/>
                <a:gd name="connsiteY523" fmla="*/ 234818 h 4699924"/>
                <a:gd name="connsiteX524" fmla="*/ 3349173 w 4699649"/>
                <a:gd name="connsiteY524" fmla="*/ 222748 h 4699924"/>
                <a:gd name="connsiteX525" fmla="*/ 3403762 w 4699649"/>
                <a:gd name="connsiteY525" fmla="*/ 249357 h 4699924"/>
                <a:gd name="connsiteX526" fmla="*/ 3397728 w 4699649"/>
                <a:gd name="connsiteY526" fmla="*/ 261153 h 4699924"/>
                <a:gd name="connsiteX527" fmla="*/ 1361450 w 4699649"/>
                <a:gd name="connsiteY527" fmla="*/ 232349 h 4699924"/>
                <a:gd name="connsiteX528" fmla="*/ 1355689 w 4699649"/>
                <a:gd name="connsiteY528" fmla="*/ 220279 h 4699924"/>
                <a:gd name="connsiteX529" fmla="*/ 1410553 w 4699649"/>
                <a:gd name="connsiteY529" fmla="*/ 195316 h 4699924"/>
                <a:gd name="connsiteX530" fmla="*/ 1416039 w 4699649"/>
                <a:gd name="connsiteY530" fmla="*/ 207660 h 4699924"/>
                <a:gd name="connsiteX531" fmla="*/ 1361450 w 4699649"/>
                <a:gd name="connsiteY531" fmla="*/ 232349 h 4699924"/>
                <a:gd name="connsiteX532" fmla="*/ 3288548 w 4699649"/>
                <a:gd name="connsiteY532" fmla="*/ 209855 h 4699924"/>
                <a:gd name="connsiteX533" fmla="*/ 3232861 w 4699649"/>
                <a:gd name="connsiteY533" fmla="*/ 186263 h 4699924"/>
                <a:gd name="connsiteX534" fmla="*/ 3237799 w 4699649"/>
                <a:gd name="connsiteY534" fmla="*/ 173919 h 4699924"/>
                <a:gd name="connsiteX535" fmla="*/ 3293760 w 4699649"/>
                <a:gd name="connsiteY535" fmla="*/ 197510 h 4699924"/>
                <a:gd name="connsiteX536" fmla="*/ 3288548 w 4699649"/>
                <a:gd name="connsiteY536" fmla="*/ 209855 h 4699924"/>
                <a:gd name="connsiteX537" fmla="*/ 1471178 w 4699649"/>
                <a:gd name="connsiteY537" fmla="*/ 184343 h 4699924"/>
                <a:gd name="connsiteX538" fmla="*/ 1466240 w 4699649"/>
                <a:gd name="connsiteY538" fmla="*/ 171999 h 4699924"/>
                <a:gd name="connsiteX539" fmla="*/ 1522751 w 4699649"/>
                <a:gd name="connsiteY539" fmla="*/ 150053 h 4699924"/>
                <a:gd name="connsiteX540" fmla="*/ 1527413 w 4699649"/>
                <a:gd name="connsiteY540" fmla="*/ 162672 h 4699924"/>
                <a:gd name="connsiteX541" fmla="*/ 1471178 w 4699649"/>
                <a:gd name="connsiteY541" fmla="*/ 184343 h 4699924"/>
                <a:gd name="connsiteX542" fmla="*/ 3176900 w 4699649"/>
                <a:gd name="connsiteY542" fmla="*/ 164043 h 4699924"/>
                <a:gd name="connsiteX543" fmla="*/ 3120116 w 4699649"/>
                <a:gd name="connsiteY543" fmla="*/ 143469 h 4699924"/>
                <a:gd name="connsiteX544" fmla="*/ 3124505 w 4699649"/>
                <a:gd name="connsiteY544" fmla="*/ 130851 h 4699924"/>
                <a:gd name="connsiteX545" fmla="*/ 3181563 w 4699649"/>
                <a:gd name="connsiteY545" fmla="*/ 151699 h 4699924"/>
                <a:gd name="connsiteX546" fmla="*/ 3176900 w 4699649"/>
                <a:gd name="connsiteY546" fmla="*/ 164043 h 4699924"/>
                <a:gd name="connsiteX547" fmla="*/ 1583923 w 4699649"/>
                <a:gd name="connsiteY547" fmla="*/ 141823 h 4699924"/>
                <a:gd name="connsiteX548" fmla="*/ 1579534 w 4699649"/>
                <a:gd name="connsiteY548" fmla="*/ 129205 h 4699924"/>
                <a:gd name="connsiteX549" fmla="*/ 1636867 w 4699649"/>
                <a:gd name="connsiteY549" fmla="*/ 110002 h 4699924"/>
                <a:gd name="connsiteX550" fmla="*/ 1640981 w 4699649"/>
                <a:gd name="connsiteY550" fmla="*/ 122895 h 4699924"/>
                <a:gd name="connsiteX551" fmla="*/ 1583923 w 4699649"/>
                <a:gd name="connsiteY551" fmla="*/ 141823 h 4699924"/>
                <a:gd name="connsiteX552" fmla="*/ 3062783 w 4699649"/>
                <a:gd name="connsiteY552" fmla="*/ 124267 h 4699924"/>
                <a:gd name="connsiteX553" fmla="*/ 3005176 w 4699649"/>
                <a:gd name="connsiteY553" fmla="*/ 106710 h 4699924"/>
                <a:gd name="connsiteX554" fmla="*/ 3009016 w 4699649"/>
                <a:gd name="connsiteY554" fmla="*/ 93817 h 4699924"/>
                <a:gd name="connsiteX555" fmla="*/ 3066898 w 4699649"/>
                <a:gd name="connsiteY555" fmla="*/ 111648 h 4699924"/>
                <a:gd name="connsiteX556" fmla="*/ 3062783 w 4699649"/>
                <a:gd name="connsiteY556" fmla="*/ 124267 h 4699924"/>
                <a:gd name="connsiteX557" fmla="*/ 1698589 w 4699649"/>
                <a:gd name="connsiteY557" fmla="*/ 105339 h 4699924"/>
                <a:gd name="connsiteX558" fmla="*/ 1694748 w 4699649"/>
                <a:gd name="connsiteY558" fmla="*/ 92446 h 4699924"/>
                <a:gd name="connsiteX559" fmla="*/ 1753179 w 4699649"/>
                <a:gd name="connsiteY559" fmla="*/ 76261 h 4699924"/>
                <a:gd name="connsiteX560" fmla="*/ 1756470 w 4699649"/>
                <a:gd name="connsiteY560" fmla="*/ 89154 h 4699924"/>
                <a:gd name="connsiteX561" fmla="*/ 1698589 w 4699649"/>
                <a:gd name="connsiteY561" fmla="*/ 105339 h 4699924"/>
                <a:gd name="connsiteX562" fmla="*/ 2947294 w 4699649"/>
                <a:gd name="connsiteY562" fmla="*/ 90526 h 4699924"/>
                <a:gd name="connsiteX563" fmla="*/ 2888864 w 4699649"/>
                <a:gd name="connsiteY563" fmla="*/ 75987 h 4699924"/>
                <a:gd name="connsiteX564" fmla="*/ 2891881 w 4699649"/>
                <a:gd name="connsiteY564" fmla="*/ 62819 h 4699924"/>
                <a:gd name="connsiteX565" fmla="*/ 2950586 w 4699649"/>
                <a:gd name="connsiteY565" fmla="*/ 77358 h 4699924"/>
                <a:gd name="connsiteX566" fmla="*/ 2947294 w 4699649"/>
                <a:gd name="connsiteY566" fmla="*/ 90526 h 4699924"/>
                <a:gd name="connsiteX567" fmla="*/ 1815175 w 4699649"/>
                <a:gd name="connsiteY567" fmla="*/ 74889 h 4699924"/>
                <a:gd name="connsiteX568" fmla="*/ 1812158 w 4699649"/>
                <a:gd name="connsiteY568" fmla="*/ 61722 h 4699924"/>
                <a:gd name="connsiteX569" fmla="*/ 1871137 w 4699649"/>
                <a:gd name="connsiteY569" fmla="*/ 48555 h 4699924"/>
                <a:gd name="connsiteX570" fmla="*/ 1873880 w 4699649"/>
                <a:gd name="connsiteY570" fmla="*/ 61722 h 4699924"/>
                <a:gd name="connsiteX571" fmla="*/ 1815175 w 4699649"/>
                <a:gd name="connsiteY571" fmla="*/ 74889 h 4699924"/>
                <a:gd name="connsiteX572" fmla="*/ 2830159 w 4699649"/>
                <a:gd name="connsiteY572" fmla="*/ 62819 h 4699924"/>
                <a:gd name="connsiteX573" fmla="*/ 2771180 w 4699649"/>
                <a:gd name="connsiteY573" fmla="*/ 51298 h 4699924"/>
                <a:gd name="connsiteX574" fmla="*/ 2773650 w 4699649"/>
                <a:gd name="connsiteY574" fmla="*/ 38130 h 4699924"/>
                <a:gd name="connsiteX575" fmla="*/ 2833177 w 4699649"/>
                <a:gd name="connsiteY575" fmla="*/ 49652 h 4699924"/>
                <a:gd name="connsiteX576" fmla="*/ 2830159 w 4699649"/>
                <a:gd name="connsiteY576" fmla="*/ 62819 h 4699924"/>
                <a:gd name="connsiteX577" fmla="*/ 1932859 w 4699649"/>
                <a:gd name="connsiteY577" fmla="*/ 50475 h 4699924"/>
                <a:gd name="connsiteX578" fmla="*/ 1930389 w 4699649"/>
                <a:gd name="connsiteY578" fmla="*/ 37308 h 4699924"/>
                <a:gd name="connsiteX579" fmla="*/ 1990192 w 4699649"/>
                <a:gd name="connsiteY579" fmla="*/ 27432 h 4699924"/>
                <a:gd name="connsiteX580" fmla="*/ 1992111 w 4699649"/>
                <a:gd name="connsiteY580" fmla="*/ 40599 h 4699924"/>
                <a:gd name="connsiteX581" fmla="*/ 1932859 w 4699649"/>
                <a:gd name="connsiteY581" fmla="*/ 50475 h 4699924"/>
                <a:gd name="connsiteX582" fmla="*/ 2711653 w 4699649"/>
                <a:gd name="connsiteY582" fmla="*/ 41422 h 4699924"/>
                <a:gd name="connsiteX583" fmla="*/ 2652125 w 4699649"/>
                <a:gd name="connsiteY583" fmla="*/ 32918 h 4699924"/>
                <a:gd name="connsiteX584" fmla="*/ 2653772 w 4699649"/>
                <a:gd name="connsiteY584" fmla="*/ 19751 h 4699924"/>
                <a:gd name="connsiteX585" fmla="*/ 2713573 w 4699649"/>
                <a:gd name="connsiteY585" fmla="*/ 28255 h 4699924"/>
                <a:gd name="connsiteX586" fmla="*/ 2711653 w 4699649"/>
                <a:gd name="connsiteY586" fmla="*/ 41422 h 4699924"/>
                <a:gd name="connsiteX587" fmla="*/ 2051914 w 4699649"/>
                <a:gd name="connsiteY587" fmla="*/ 32370 h 4699924"/>
                <a:gd name="connsiteX588" fmla="*/ 2050267 w 4699649"/>
                <a:gd name="connsiteY588" fmla="*/ 18928 h 4699924"/>
                <a:gd name="connsiteX589" fmla="*/ 2110343 w 4699649"/>
                <a:gd name="connsiteY589" fmla="*/ 12070 h 4699924"/>
                <a:gd name="connsiteX590" fmla="*/ 2111715 w 4699649"/>
                <a:gd name="connsiteY590" fmla="*/ 25512 h 4699924"/>
                <a:gd name="connsiteX591" fmla="*/ 2051914 w 4699649"/>
                <a:gd name="connsiteY591" fmla="*/ 32370 h 4699924"/>
                <a:gd name="connsiteX592" fmla="*/ 2592324 w 4699649"/>
                <a:gd name="connsiteY592" fmla="*/ 26060 h 4699924"/>
                <a:gd name="connsiteX593" fmla="*/ 2532522 w 4699649"/>
                <a:gd name="connsiteY593" fmla="*/ 20574 h 4699924"/>
                <a:gd name="connsiteX594" fmla="*/ 2533620 w 4699649"/>
                <a:gd name="connsiteY594" fmla="*/ 7132 h 4699924"/>
                <a:gd name="connsiteX595" fmla="*/ 2593970 w 4699649"/>
                <a:gd name="connsiteY595" fmla="*/ 12619 h 4699924"/>
                <a:gd name="connsiteX596" fmla="*/ 2592324 w 4699649"/>
                <a:gd name="connsiteY596" fmla="*/ 26060 h 4699924"/>
                <a:gd name="connsiteX597" fmla="*/ 2171518 w 4699649"/>
                <a:gd name="connsiteY597" fmla="*/ 20300 h 4699924"/>
                <a:gd name="connsiteX598" fmla="*/ 2170419 w 4699649"/>
                <a:gd name="connsiteY598" fmla="*/ 6858 h 4699924"/>
                <a:gd name="connsiteX599" fmla="*/ 2230770 w 4699649"/>
                <a:gd name="connsiteY599" fmla="*/ 3018 h 4699924"/>
                <a:gd name="connsiteX600" fmla="*/ 2231319 w 4699649"/>
                <a:gd name="connsiteY600" fmla="*/ 16459 h 4699924"/>
                <a:gd name="connsiteX601" fmla="*/ 2171518 w 4699649"/>
                <a:gd name="connsiteY601" fmla="*/ 20300 h 4699924"/>
                <a:gd name="connsiteX602" fmla="*/ 2472446 w 4699649"/>
                <a:gd name="connsiteY602" fmla="*/ 16734 h 4699924"/>
                <a:gd name="connsiteX603" fmla="*/ 2412370 w 4699649"/>
                <a:gd name="connsiteY603" fmla="*/ 14265 h 4699924"/>
                <a:gd name="connsiteX604" fmla="*/ 2412645 w 4699649"/>
                <a:gd name="connsiteY604" fmla="*/ 823 h 4699924"/>
                <a:gd name="connsiteX605" fmla="*/ 2472995 w 4699649"/>
                <a:gd name="connsiteY605" fmla="*/ 3292 h 4699924"/>
                <a:gd name="connsiteX606" fmla="*/ 2472446 w 4699649"/>
                <a:gd name="connsiteY606" fmla="*/ 16734 h 4699924"/>
                <a:gd name="connsiteX607" fmla="*/ 2291944 w 4699649"/>
                <a:gd name="connsiteY607" fmla="*/ 14265 h 4699924"/>
                <a:gd name="connsiteX608" fmla="*/ 2291669 w 4699649"/>
                <a:gd name="connsiteY608" fmla="*/ 823 h 4699924"/>
                <a:gd name="connsiteX609" fmla="*/ 2350099 w 4699649"/>
                <a:gd name="connsiteY609" fmla="*/ 0 h 4699924"/>
                <a:gd name="connsiteX610" fmla="*/ 2352294 w 4699649"/>
                <a:gd name="connsiteY610" fmla="*/ 0 h 4699924"/>
                <a:gd name="connsiteX611" fmla="*/ 2352294 w 4699649"/>
                <a:gd name="connsiteY611" fmla="*/ 13442 h 4699924"/>
                <a:gd name="connsiteX612" fmla="*/ 2350099 w 4699649"/>
                <a:gd name="connsiteY612" fmla="*/ 13442 h 4699924"/>
                <a:gd name="connsiteX613" fmla="*/ 2291944 w 4699649"/>
                <a:gd name="connsiteY613" fmla="*/ 14265 h 46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4699649" h="4699924">
                  <a:moveTo>
                    <a:pt x="2349826" y="4699925"/>
                  </a:moveTo>
                  <a:lnTo>
                    <a:pt x="2349002" y="4699925"/>
                  </a:lnTo>
                  <a:lnTo>
                    <a:pt x="2349002" y="4686483"/>
                  </a:lnTo>
                  <a:lnTo>
                    <a:pt x="2349826" y="4686483"/>
                  </a:lnTo>
                  <a:cubicBezTo>
                    <a:pt x="2369576" y="4686483"/>
                    <a:pt x="2389602" y="4686209"/>
                    <a:pt x="2409352" y="4685660"/>
                  </a:cubicBezTo>
                  <a:lnTo>
                    <a:pt x="2409627" y="4699102"/>
                  </a:lnTo>
                  <a:cubicBezTo>
                    <a:pt x="2389875" y="4699651"/>
                    <a:pt x="2369576" y="4699925"/>
                    <a:pt x="2349826" y="4699925"/>
                  </a:cubicBezTo>
                  <a:close/>
                  <a:moveTo>
                    <a:pt x="2288651" y="4699102"/>
                  </a:moveTo>
                  <a:cubicBezTo>
                    <a:pt x="2268627" y="4698553"/>
                    <a:pt x="2248327" y="4697730"/>
                    <a:pt x="2228301" y="4696908"/>
                  </a:cubicBezTo>
                  <a:lnTo>
                    <a:pt x="2229125" y="4683465"/>
                  </a:lnTo>
                  <a:cubicBezTo>
                    <a:pt x="2249150" y="4684563"/>
                    <a:pt x="2269174" y="4685386"/>
                    <a:pt x="2289201" y="4685660"/>
                  </a:cubicBezTo>
                  <a:lnTo>
                    <a:pt x="2288651" y="4699102"/>
                  </a:lnTo>
                  <a:close/>
                  <a:moveTo>
                    <a:pt x="2469977" y="4696908"/>
                  </a:moveTo>
                  <a:lnTo>
                    <a:pt x="2469428" y="4683465"/>
                  </a:lnTo>
                  <a:cubicBezTo>
                    <a:pt x="2489454" y="4682368"/>
                    <a:pt x="2509479" y="4681271"/>
                    <a:pt x="2529505" y="4679625"/>
                  </a:cubicBezTo>
                  <a:lnTo>
                    <a:pt x="2530602" y="4693067"/>
                  </a:lnTo>
                  <a:cubicBezTo>
                    <a:pt x="2510576" y="4694438"/>
                    <a:pt x="2490277" y="4695810"/>
                    <a:pt x="2469977" y="4696908"/>
                  </a:cubicBezTo>
                  <a:close/>
                  <a:moveTo>
                    <a:pt x="2167676" y="4692793"/>
                  </a:moveTo>
                  <a:cubicBezTo>
                    <a:pt x="2147651" y="4691147"/>
                    <a:pt x="2127352" y="4689500"/>
                    <a:pt x="2107326" y="4687306"/>
                  </a:cubicBezTo>
                  <a:lnTo>
                    <a:pt x="2108697" y="4673864"/>
                  </a:lnTo>
                  <a:cubicBezTo>
                    <a:pt x="2128449" y="4675784"/>
                    <a:pt x="2148748" y="4677705"/>
                    <a:pt x="2168774" y="4679351"/>
                  </a:cubicBezTo>
                  <a:lnTo>
                    <a:pt x="2167676" y="4692793"/>
                  </a:lnTo>
                  <a:close/>
                  <a:moveTo>
                    <a:pt x="2590678" y="4687580"/>
                  </a:moveTo>
                  <a:lnTo>
                    <a:pt x="2589306" y="4674139"/>
                  </a:lnTo>
                  <a:cubicBezTo>
                    <a:pt x="2609331" y="4672219"/>
                    <a:pt x="2629357" y="4669749"/>
                    <a:pt x="2649108" y="4667281"/>
                  </a:cubicBezTo>
                  <a:lnTo>
                    <a:pt x="2650754" y="4680722"/>
                  </a:lnTo>
                  <a:cubicBezTo>
                    <a:pt x="2631004" y="4683192"/>
                    <a:pt x="2610703" y="4685660"/>
                    <a:pt x="2590678" y="4687580"/>
                  </a:cubicBezTo>
                  <a:close/>
                  <a:moveTo>
                    <a:pt x="2047250" y="4680448"/>
                  </a:moveTo>
                  <a:cubicBezTo>
                    <a:pt x="2027499" y="4677979"/>
                    <a:pt x="2007199" y="4674962"/>
                    <a:pt x="1987448" y="4671944"/>
                  </a:cubicBezTo>
                  <a:lnTo>
                    <a:pt x="1989368" y="4658777"/>
                  </a:lnTo>
                  <a:cubicBezTo>
                    <a:pt x="2009119" y="4661794"/>
                    <a:pt x="2029144" y="4664538"/>
                    <a:pt x="2048896" y="4667281"/>
                  </a:cubicBezTo>
                  <a:lnTo>
                    <a:pt x="2047250" y="4680448"/>
                  </a:lnTo>
                  <a:close/>
                  <a:moveTo>
                    <a:pt x="2710830" y="4672219"/>
                  </a:moveTo>
                  <a:lnTo>
                    <a:pt x="2708910" y="4659051"/>
                  </a:lnTo>
                  <a:cubicBezTo>
                    <a:pt x="2728660" y="4656033"/>
                    <a:pt x="2748687" y="4652742"/>
                    <a:pt x="2768164" y="4649175"/>
                  </a:cubicBezTo>
                  <a:lnTo>
                    <a:pt x="2770632" y="4662343"/>
                  </a:lnTo>
                  <a:cubicBezTo>
                    <a:pt x="2750881" y="4665909"/>
                    <a:pt x="2730581" y="4669201"/>
                    <a:pt x="2710830" y="4672219"/>
                  </a:cubicBezTo>
                  <a:close/>
                  <a:moveTo>
                    <a:pt x="1927646" y="4662068"/>
                  </a:moveTo>
                  <a:cubicBezTo>
                    <a:pt x="1907896" y="4658503"/>
                    <a:pt x="1887869" y="4654662"/>
                    <a:pt x="1868119" y="4650547"/>
                  </a:cubicBezTo>
                  <a:lnTo>
                    <a:pt x="1870862" y="4637380"/>
                  </a:lnTo>
                  <a:cubicBezTo>
                    <a:pt x="1890339" y="4641494"/>
                    <a:pt x="1910364" y="4645335"/>
                    <a:pt x="1929841" y="4648902"/>
                  </a:cubicBezTo>
                  <a:lnTo>
                    <a:pt x="1927646" y="4662068"/>
                  </a:lnTo>
                  <a:close/>
                  <a:moveTo>
                    <a:pt x="2829886" y="4650822"/>
                  </a:moveTo>
                  <a:lnTo>
                    <a:pt x="2827142" y="4637654"/>
                  </a:lnTo>
                  <a:cubicBezTo>
                    <a:pt x="2846618" y="4633539"/>
                    <a:pt x="2866370" y="4629150"/>
                    <a:pt x="2885847" y="4624761"/>
                  </a:cubicBezTo>
                  <a:lnTo>
                    <a:pt x="2888864" y="4637929"/>
                  </a:lnTo>
                  <a:cubicBezTo>
                    <a:pt x="2869387" y="4642317"/>
                    <a:pt x="2849636" y="4646707"/>
                    <a:pt x="2829886" y="4650822"/>
                  </a:cubicBezTo>
                  <a:close/>
                  <a:moveTo>
                    <a:pt x="1809140" y="4637380"/>
                  </a:moveTo>
                  <a:cubicBezTo>
                    <a:pt x="1789663" y="4632716"/>
                    <a:pt x="1769912" y="4627778"/>
                    <a:pt x="1750436" y="4622841"/>
                  </a:cubicBezTo>
                  <a:lnTo>
                    <a:pt x="1753727" y="4609948"/>
                  </a:lnTo>
                  <a:cubicBezTo>
                    <a:pt x="1773204" y="4615160"/>
                    <a:pt x="1792681" y="4619823"/>
                    <a:pt x="1812158" y="4624487"/>
                  </a:cubicBezTo>
                  <a:lnTo>
                    <a:pt x="1809140" y="4637380"/>
                  </a:lnTo>
                  <a:close/>
                  <a:moveTo>
                    <a:pt x="2947843" y="4623115"/>
                  </a:moveTo>
                  <a:lnTo>
                    <a:pt x="2944551" y="4610222"/>
                  </a:lnTo>
                  <a:cubicBezTo>
                    <a:pt x="2963753" y="4605284"/>
                    <a:pt x="2983505" y="4599798"/>
                    <a:pt x="3002433" y="4594311"/>
                  </a:cubicBezTo>
                  <a:lnTo>
                    <a:pt x="3006273" y="4607204"/>
                  </a:lnTo>
                  <a:cubicBezTo>
                    <a:pt x="2986796" y="4612691"/>
                    <a:pt x="2967319" y="4617903"/>
                    <a:pt x="2947843" y="4623115"/>
                  </a:cubicBezTo>
                  <a:close/>
                  <a:moveTo>
                    <a:pt x="1692005" y="4606656"/>
                  </a:moveTo>
                  <a:cubicBezTo>
                    <a:pt x="1672803" y="4601169"/>
                    <a:pt x="1653326" y="4595135"/>
                    <a:pt x="1634123" y="4589100"/>
                  </a:cubicBezTo>
                  <a:lnTo>
                    <a:pt x="1638238" y="4576207"/>
                  </a:lnTo>
                  <a:cubicBezTo>
                    <a:pt x="1657167" y="4582242"/>
                    <a:pt x="1676643" y="4588277"/>
                    <a:pt x="1695845" y="4593763"/>
                  </a:cubicBezTo>
                  <a:lnTo>
                    <a:pt x="1692005" y="4606656"/>
                  </a:lnTo>
                  <a:close/>
                  <a:moveTo>
                    <a:pt x="3064155" y="4589374"/>
                  </a:moveTo>
                  <a:lnTo>
                    <a:pt x="3060040" y="4576481"/>
                  </a:lnTo>
                  <a:cubicBezTo>
                    <a:pt x="3078968" y="4570446"/>
                    <a:pt x="3098170" y="4564136"/>
                    <a:pt x="3117098" y="4557553"/>
                  </a:cubicBezTo>
                  <a:lnTo>
                    <a:pt x="3121487" y="4570171"/>
                  </a:lnTo>
                  <a:cubicBezTo>
                    <a:pt x="3102559" y="4576755"/>
                    <a:pt x="3083082" y="4583339"/>
                    <a:pt x="3064155" y="4589374"/>
                  </a:cubicBezTo>
                  <a:close/>
                  <a:moveTo>
                    <a:pt x="1576516" y="4569623"/>
                  </a:moveTo>
                  <a:cubicBezTo>
                    <a:pt x="1557588" y="4563039"/>
                    <a:pt x="1538386" y="4555907"/>
                    <a:pt x="1519458" y="4548775"/>
                  </a:cubicBezTo>
                  <a:lnTo>
                    <a:pt x="1524122" y="4536156"/>
                  </a:lnTo>
                  <a:cubicBezTo>
                    <a:pt x="1542775" y="4543288"/>
                    <a:pt x="1561978" y="4550146"/>
                    <a:pt x="1580906" y="4556730"/>
                  </a:cubicBezTo>
                  <a:lnTo>
                    <a:pt x="1576516" y="4569623"/>
                  </a:lnTo>
                  <a:close/>
                  <a:moveTo>
                    <a:pt x="3178272" y="4549597"/>
                  </a:moveTo>
                  <a:lnTo>
                    <a:pt x="3173608" y="4536979"/>
                  </a:lnTo>
                  <a:cubicBezTo>
                    <a:pt x="3192261" y="4529846"/>
                    <a:pt x="3211190" y="4522440"/>
                    <a:pt x="3229569" y="4515033"/>
                  </a:cubicBezTo>
                  <a:lnTo>
                    <a:pt x="3234508" y="4527378"/>
                  </a:lnTo>
                  <a:cubicBezTo>
                    <a:pt x="3216128" y="4535059"/>
                    <a:pt x="3197200" y="4542465"/>
                    <a:pt x="3178272" y="4549597"/>
                  </a:cubicBezTo>
                  <a:close/>
                  <a:moveTo>
                    <a:pt x="1462948" y="4526829"/>
                  </a:moveTo>
                  <a:cubicBezTo>
                    <a:pt x="1444295" y="4519148"/>
                    <a:pt x="1425367" y="4511192"/>
                    <a:pt x="1406987" y="4503237"/>
                  </a:cubicBezTo>
                  <a:lnTo>
                    <a:pt x="1412473" y="4490893"/>
                  </a:lnTo>
                  <a:cubicBezTo>
                    <a:pt x="1430853" y="4498848"/>
                    <a:pt x="1449507" y="4506804"/>
                    <a:pt x="1468160" y="4514485"/>
                  </a:cubicBezTo>
                  <a:lnTo>
                    <a:pt x="1462948" y="4526829"/>
                  </a:lnTo>
                  <a:close/>
                  <a:moveTo>
                    <a:pt x="3290194" y="4504060"/>
                  </a:moveTo>
                  <a:lnTo>
                    <a:pt x="3284708" y="4491716"/>
                  </a:lnTo>
                  <a:cubicBezTo>
                    <a:pt x="3302813" y="4483761"/>
                    <a:pt x="3321192" y="4475531"/>
                    <a:pt x="3339297" y="4467027"/>
                  </a:cubicBezTo>
                  <a:lnTo>
                    <a:pt x="3345058" y="4479097"/>
                  </a:lnTo>
                  <a:cubicBezTo>
                    <a:pt x="3327227" y="4487601"/>
                    <a:pt x="3308574" y="4496105"/>
                    <a:pt x="3290194" y="4504060"/>
                  </a:cubicBezTo>
                  <a:close/>
                  <a:moveTo>
                    <a:pt x="1351848" y="4478000"/>
                  </a:moveTo>
                  <a:cubicBezTo>
                    <a:pt x="1333743" y="4469496"/>
                    <a:pt x="1315364" y="4460444"/>
                    <a:pt x="1297259" y="4451391"/>
                  </a:cubicBezTo>
                  <a:lnTo>
                    <a:pt x="1303295" y="4439321"/>
                  </a:lnTo>
                  <a:cubicBezTo>
                    <a:pt x="1321125" y="4448373"/>
                    <a:pt x="1339504" y="4457151"/>
                    <a:pt x="1357609" y="4465656"/>
                  </a:cubicBezTo>
                  <a:lnTo>
                    <a:pt x="1351848" y="4478000"/>
                  </a:lnTo>
                  <a:close/>
                  <a:moveTo>
                    <a:pt x="3399647" y="4453037"/>
                  </a:moveTo>
                  <a:lnTo>
                    <a:pt x="3393613" y="4440967"/>
                  </a:lnTo>
                  <a:cubicBezTo>
                    <a:pt x="3411444" y="4432188"/>
                    <a:pt x="3429275" y="4422861"/>
                    <a:pt x="3446831" y="4413535"/>
                  </a:cubicBezTo>
                  <a:lnTo>
                    <a:pt x="3453140" y="4425330"/>
                  </a:lnTo>
                  <a:cubicBezTo>
                    <a:pt x="3435584" y="4434657"/>
                    <a:pt x="3417478" y="4443984"/>
                    <a:pt x="3399647" y="4453037"/>
                  </a:cubicBezTo>
                  <a:close/>
                  <a:moveTo>
                    <a:pt x="1243492" y="4423685"/>
                  </a:moveTo>
                  <a:cubicBezTo>
                    <a:pt x="1225661" y="4414083"/>
                    <a:pt x="1207830" y="4404482"/>
                    <a:pt x="1190274" y="4394332"/>
                  </a:cubicBezTo>
                  <a:lnTo>
                    <a:pt x="1196858" y="4382537"/>
                  </a:lnTo>
                  <a:cubicBezTo>
                    <a:pt x="1214414" y="4392412"/>
                    <a:pt x="1231971" y="4402287"/>
                    <a:pt x="1249528" y="4411614"/>
                  </a:cubicBezTo>
                  <a:lnTo>
                    <a:pt x="1243492" y="4423685"/>
                  </a:lnTo>
                  <a:close/>
                  <a:moveTo>
                    <a:pt x="3506084" y="4396253"/>
                  </a:moveTo>
                  <a:lnTo>
                    <a:pt x="3499500" y="4384457"/>
                  </a:lnTo>
                  <a:cubicBezTo>
                    <a:pt x="3516783" y="4374581"/>
                    <a:pt x="3534339" y="4364432"/>
                    <a:pt x="3551347" y="4354281"/>
                  </a:cubicBezTo>
                  <a:lnTo>
                    <a:pt x="3558205" y="4365803"/>
                  </a:lnTo>
                  <a:cubicBezTo>
                    <a:pt x="3541197" y="4375953"/>
                    <a:pt x="3523641" y="4386377"/>
                    <a:pt x="3506084" y="4396253"/>
                  </a:cubicBezTo>
                  <a:close/>
                  <a:moveTo>
                    <a:pt x="1137879" y="4363608"/>
                  </a:moveTo>
                  <a:cubicBezTo>
                    <a:pt x="1120597" y="4353184"/>
                    <a:pt x="1103314" y="4342486"/>
                    <a:pt x="1086307" y="4331513"/>
                  </a:cubicBezTo>
                  <a:lnTo>
                    <a:pt x="1093440" y="4320266"/>
                  </a:lnTo>
                  <a:cubicBezTo>
                    <a:pt x="1110172" y="4330964"/>
                    <a:pt x="1127455" y="4341663"/>
                    <a:pt x="1144737" y="4352087"/>
                  </a:cubicBezTo>
                  <a:lnTo>
                    <a:pt x="1137879" y="4363608"/>
                  </a:lnTo>
                  <a:close/>
                  <a:moveTo>
                    <a:pt x="3609777" y="4333982"/>
                  </a:moveTo>
                  <a:lnTo>
                    <a:pt x="3602644" y="4322735"/>
                  </a:lnTo>
                  <a:cubicBezTo>
                    <a:pt x="3619378" y="4312036"/>
                    <a:pt x="3636386" y="4301064"/>
                    <a:pt x="3652846" y="4289816"/>
                  </a:cubicBezTo>
                  <a:lnTo>
                    <a:pt x="3660251" y="4301064"/>
                  </a:lnTo>
                  <a:cubicBezTo>
                    <a:pt x="3643518" y="4312036"/>
                    <a:pt x="3626511" y="4323284"/>
                    <a:pt x="3609777" y="4333982"/>
                  </a:cubicBezTo>
                  <a:close/>
                  <a:moveTo>
                    <a:pt x="1035833" y="4298595"/>
                  </a:moveTo>
                  <a:cubicBezTo>
                    <a:pt x="1019099" y="4287348"/>
                    <a:pt x="1002365" y="4275826"/>
                    <a:pt x="986180" y="4264030"/>
                  </a:cubicBezTo>
                  <a:lnTo>
                    <a:pt x="993861" y="4253058"/>
                  </a:lnTo>
                  <a:cubicBezTo>
                    <a:pt x="1010045" y="4264579"/>
                    <a:pt x="1026779" y="4276100"/>
                    <a:pt x="1043238" y="4287348"/>
                  </a:cubicBezTo>
                  <a:lnTo>
                    <a:pt x="1035833" y="4298595"/>
                  </a:lnTo>
                  <a:close/>
                  <a:moveTo>
                    <a:pt x="3709904" y="4266499"/>
                  </a:moveTo>
                  <a:lnTo>
                    <a:pt x="3702223" y="4255526"/>
                  </a:lnTo>
                  <a:cubicBezTo>
                    <a:pt x="3718408" y="4244005"/>
                    <a:pt x="3734867" y="4231935"/>
                    <a:pt x="3750777" y="4220139"/>
                  </a:cubicBezTo>
                  <a:lnTo>
                    <a:pt x="3758732" y="4230837"/>
                  </a:lnTo>
                  <a:cubicBezTo>
                    <a:pt x="3742822" y="4242908"/>
                    <a:pt x="3726363" y="4254704"/>
                    <a:pt x="3709904" y="4266499"/>
                  </a:cubicBezTo>
                  <a:close/>
                  <a:moveTo>
                    <a:pt x="937351" y="4228094"/>
                  </a:moveTo>
                  <a:cubicBezTo>
                    <a:pt x="921441" y="4216024"/>
                    <a:pt x="905256" y="4203680"/>
                    <a:pt x="889345" y="4191061"/>
                  </a:cubicBezTo>
                  <a:lnTo>
                    <a:pt x="897574" y="4180637"/>
                  </a:lnTo>
                  <a:cubicBezTo>
                    <a:pt x="913211" y="4192981"/>
                    <a:pt x="929396" y="4205600"/>
                    <a:pt x="945307" y="4217396"/>
                  </a:cubicBezTo>
                  <a:lnTo>
                    <a:pt x="937351" y="4228094"/>
                  </a:lnTo>
                  <a:close/>
                  <a:moveTo>
                    <a:pt x="3806738" y="4193804"/>
                  </a:moveTo>
                  <a:lnTo>
                    <a:pt x="3798508" y="4183380"/>
                  </a:lnTo>
                  <a:cubicBezTo>
                    <a:pt x="3814145" y="4171036"/>
                    <a:pt x="3829782" y="4158143"/>
                    <a:pt x="3845143" y="4145524"/>
                  </a:cubicBezTo>
                  <a:lnTo>
                    <a:pt x="3853647" y="4155948"/>
                  </a:lnTo>
                  <a:cubicBezTo>
                    <a:pt x="3838285" y="4168567"/>
                    <a:pt x="3822375" y="4181460"/>
                    <a:pt x="3806738" y="4193804"/>
                  </a:cubicBezTo>
                  <a:close/>
                  <a:moveTo>
                    <a:pt x="842437" y="4152656"/>
                  </a:moveTo>
                  <a:cubicBezTo>
                    <a:pt x="827075" y="4139763"/>
                    <a:pt x="811713" y="4126596"/>
                    <a:pt x="796625" y="4113154"/>
                  </a:cubicBezTo>
                  <a:lnTo>
                    <a:pt x="805404" y="4103004"/>
                  </a:lnTo>
                  <a:cubicBezTo>
                    <a:pt x="820491" y="4116172"/>
                    <a:pt x="835852" y="4129339"/>
                    <a:pt x="850940" y="4142232"/>
                  </a:cubicBezTo>
                  <a:lnTo>
                    <a:pt x="842437" y="4152656"/>
                  </a:lnTo>
                  <a:close/>
                  <a:moveTo>
                    <a:pt x="3899734" y="4116446"/>
                  </a:moveTo>
                  <a:lnTo>
                    <a:pt x="3890955" y="4106296"/>
                  </a:lnTo>
                  <a:cubicBezTo>
                    <a:pt x="3906042" y="4093129"/>
                    <a:pt x="3921130" y="4079687"/>
                    <a:pt x="3935668" y="4065971"/>
                  </a:cubicBezTo>
                  <a:lnTo>
                    <a:pt x="3944722" y="4075847"/>
                  </a:lnTo>
                  <a:cubicBezTo>
                    <a:pt x="3929909" y="4089563"/>
                    <a:pt x="3914821" y="4103279"/>
                    <a:pt x="3899734" y="4116446"/>
                  </a:cubicBezTo>
                  <a:close/>
                  <a:moveTo>
                    <a:pt x="751637" y="4072555"/>
                  </a:moveTo>
                  <a:cubicBezTo>
                    <a:pt x="736824" y="4058839"/>
                    <a:pt x="722284" y="4044849"/>
                    <a:pt x="707746" y="4030858"/>
                  </a:cubicBezTo>
                  <a:lnTo>
                    <a:pt x="717072" y="4021257"/>
                  </a:lnTo>
                  <a:cubicBezTo>
                    <a:pt x="731337" y="4035247"/>
                    <a:pt x="746150" y="4049238"/>
                    <a:pt x="760689" y="4062679"/>
                  </a:cubicBezTo>
                  <a:lnTo>
                    <a:pt x="751637" y="4072555"/>
                  </a:lnTo>
                  <a:close/>
                  <a:moveTo>
                    <a:pt x="3988338" y="4034150"/>
                  </a:moveTo>
                  <a:lnTo>
                    <a:pt x="3979012" y="4024549"/>
                  </a:lnTo>
                  <a:cubicBezTo>
                    <a:pt x="3993276" y="4010559"/>
                    <a:pt x="4007541" y="3996294"/>
                    <a:pt x="4021531" y="3982029"/>
                  </a:cubicBezTo>
                  <a:lnTo>
                    <a:pt x="4031133" y="3991356"/>
                  </a:lnTo>
                  <a:cubicBezTo>
                    <a:pt x="4017417" y="4005895"/>
                    <a:pt x="4002877" y="4020160"/>
                    <a:pt x="3988338" y="4034150"/>
                  </a:cubicBezTo>
                  <a:close/>
                  <a:moveTo>
                    <a:pt x="664951" y="3988064"/>
                  </a:moveTo>
                  <a:cubicBezTo>
                    <a:pt x="650961" y="3973800"/>
                    <a:pt x="636970" y="3958986"/>
                    <a:pt x="623254" y="3944173"/>
                  </a:cubicBezTo>
                  <a:lnTo>
                    <a:pt x="633130" y="3935121"/>
                  </a:lnTo>
                  <a:cubicBezTo>
                    <a:pt x="646571" y="3949934"/>
                    <a:pt x="660562" y="3964473"/>
                    <a:pt x="674553" y="3978738"/>
                  </a:cubicBezTo>
                  <a:lnTo>
                    <a:pt x="664951" y="3988064"/>
                  </a:lnTo>
                  <a:close/>
                  <a:moveTo>
                    <a:pt x="4073103" y="3947739"/>
                  </a:moveTo>
                  <a:lnTo>
                    <a:pt x="4063227" y="3938687"/>
                  </a:lnTo>
                  <a:cubicBezTo>
                    <a:pt x="4076943" y="3924148"/>
                    <a:pt x="4090386" y="3909060"/>
                    <a:pt x="4103553" y="3893973"/>
                  </a:cubicBezTo>
                  <a:lnTo>
                    <a:pt x="4113703" y="3902751"/>
                  </a:lnTo>
                  <a:cubicBezTo>
                    <a:pt x="4100260" y="3917838"/>
                    <a:pt x="4086544" y="3932926"/>
                    <a:pt x="4073103" y="3947739"/>
                  </a:cubicBezTo>
                  <a:close/>
                  <a:moveTo>
                    <a:pt x="582930" y="3899185"/>
                  </a:moveTo>
                  <a:cubicBezTo>
                    <a:pt x="569762" y="3884097"/>
                    <a:pt x="556595" y="3868735"/>
                    <a:pt x="543701" y="3853099"/>
                  </a:cubicBezTo>
                  <a:lnTo>
                    <a:pt x="554126" y="3844595"/>
                  </a:lnTo>
                  <a:cubicBezTo>
                    <a:pt x="567019" y="3859957"/>
                    <a:pt x="580187" y="3875319"/>
                    <a:pt x="593079" y="3890406"/>
                  </a:cubicBezTo>
                  <a:lnTo>
                    <a:pt x="582930" y="3899185"/>
                  </a:lnTo>
                  <a:close/>
                  <a:moveTo>
                    <a:pt x="4152930" y="3856939"/>
                  </a:moveTo>
                  <a:lnTo>
                    <a:pt x="4142507" y="3848436"/>
                  </a:lnTo>
                  <a:cubicBezTo>
                    <a:pt x="4155399" y="3833073"/>
                    <a:pt x="4168018" y="3817437"/>
                    <a:pt x="4180637" y="3801801"/>
                  </a:cubicBezTo>
                  <a:lnTo>
                    <a:pt x="4191061" y="3810031"/>
                  </a:lnTo>
                  <a:cubicBezTo>
                    <a:pt x="4178716" y="3825667"/>
                    <a:pt x="4166097" y="3841303"/>
                    <a:pt x="4152930" y="3856939"/>
                  </a:cubicBezTo>
                  <a:close/>
                  <a:moveTo>
                    <a:pt x="505571" y="3806190"/>
                  </a:moveTo>
                  <a:cubicBezTo>
                    <a:pt x="493227" y="3790554"/>
                    <a:pt x="480608" y="3774369"/>
                    <a:pt x="468813" y="3758184"/>
                  </a:cubicBezTo>
                  <a:lnTo>
                    <a:pt x="479511" y="3750229"/>
                  </a:lnTo>
                  <a:cubicBezTo>
                    <a:pt x="491581" y="3766140"/>
                    <a:pt x="503925" y="3782324"/>
                    <a:pt x="516269" y="3797961"/>
                  </a:cubicBezTo>
                  <a:lnTo>
                    <a:pt x="505571" y="3806190"/>
                  </a:lnTo>
                  <a:close/>
                  <a:moveTo>
                    <a:pt x="4228368" y="3762025"/>
                  </a:moveTo>
                  <a:lnTo>
                    <a:pt x="4217670" y="3754069"/>
                  </a:lnTo>
                  <a:cubicBezTo>
                    <a:pt x="4229740" y="3738159"/>
                    <a:pt x="4241535" y="3721700"/>
                    <a:pt x="4253332" y="3705515"/>
                  </a:cubicBezTo>
                  <a:lnTo>
                    <a:pt x="4264305" y="3713196"/>
                  </a:lnTo>
                  <a:cubicBezTo>
                    <a:pt x="4252508" y="3729381"/>
                    <a:pt x="4240438" y="3745840"/>
                    <a:pt x="4228368" y="3762025"/>
                  </a:cubicBezTo>
                  <a:close/>
                  <a:moveTo>
                    <a:pt x="432876" y="3709629"/>
                  </a:moveTo>
                  <a:cubicBezTo>
                    <a:pt x="421356" y="3693445"/>
                    <a:pt x="409834" y="3676711"/>
                    <a:pt x="398586" y="3659978"/>
                  </a:cubicBezTo>
                  <a:lnTo>
                    <a:pt x="409834" y="3652571"/>
                  </a:lnTo>
                  <a:cubicBezTo>
                    <a:pt x="421081" y="3669030"/>
                    <a:pt x="432602" y="3685764"/>
                    <a:pt x="444124" y="3701949"/>
                  </a:cubicBezTo>
                  <a:lnTo>
                    <a:pt x="432876" y="3709629"/>
                  </a:lnTo>
                  <a:close/>
                  <a:moveTo>
                    <a:pt x="4298595" y="3663270"/>
                  </a:moveTo>
                  <a:lnTo>
                    <a:pt x="4287347" y="3655863"/>
                  </a:lnTo>
                  <a:cubicBezTo>
                    <a:pt x="4298595" y="3639404"/>
                    <a:pt x="4309567" y="3622396"/>
                    <a:pt x="4320540" y="3605388"/>
                  </a:cubicBezTo>
                  <a:lnTo>
                    <a:pt x="4331788" y="3612520"/>
                  </a:lnTo>
                  <a:cubicBezTo>
                    <a:pt x="4321088" y="3629528"/>
                    <a:pt x="4309842" y="3646536"/>
                    <a:pt x="4298595" y="3663270"/>
                  </a:cubicBezTo>
                  <a:close/>
                  <a:moveTo>
                    <a:pt x="365393" y="3609228"/>
                  </a:moveTo>
                  <a:cubicBezTo>
                    <a:pt x="354695" y="3592221"/>
                    <a:pt x="343997" y="3574938"/>
                    <a:pt x="333573" y="3557931"/>
                  </a:cubicBezTo>
                  <a:lnTo>
                    <a:pt x="345094" y="3551073"/>
                  </a:lnTo>
                  <a:cubicBezTo>
                    <a:pt x="355244" y="3568080"/>
                    <a:pt x="365943" y="3585363"/>
                    <a:pt x="376641" y="3602096"/>
                  </a:cubicBezTo>
                  <a:lnTo>
                    <a:pt x="365393" y="3609228"/>
                  </a:lnTo>
                  <a:close/>
                  <a:moveTo>
                    <a:pt x="4363882" y="3561222"/>
                  </a:moveTo>
                  <a:lnTo>
                    <a:pt x="4352362" y="3554364"/>
                  </a:lnTo>
                  <a:cubicBezTo>
                    <a:pt x="4362785" y="3537357"/>
                    <a:pt x="4372936" y="3519800"/>
                    <a:pt x="4382810" y="3502244"/>
                  </a:cubicBezTo>
                  <a:lnTo>
                    <a:pt x="4394607" y="3508827"/>
                  </a:lnTo>
                  <a:cubicBezTo>
                    <a:pt x="4384731" y="3526384"/>
                    <a:pt x="4374307" y="3543940"/>
                    <a:pt x="4363882" y="3561222"/>
                  </a:cubicBezTo>
                  <a:close/>
                  <a:moveTo>
                    <a:pt x="303398" y="3505810"/>
                  </a:moveTo>
                  <a:cubicBezTo>
                    <a:pt x="293522" y="3488253"/>
                    <a:pt x="283647" y="3470422"/>
                    <a:pt x="274320" y="3452866"/>
                  </a:cubicBezTo>
                  <a:lnTo>
                    <a:pt x="286115" y="3446557"/>
                  </a:lnTo>
                  <a:cubicBezTo>
                    <a:pt x="295442" y="3464113"/>
                    <a:pt x="305318" y="3481944"/>
                    <a:pt x="314919" y="3499226"/>
                  </a:cubicBezTo>
                  <a:lnTo>
                    <a:pt x="303398" y="3505810"/>
                  </a:lnTo>
                  <a:close/>
                  <a:moveTo>
                    <a:pt x="4423685" y="3455609"/>
                  </a:moveTo>
                  <a:lnTo>
                    <a:pt x="4411888" y="3449300"/>
                  </a:lnTo>
                  <a:cubicBezTo>
                    <a:pt x="4421215" y="3431743"/>
                    <a:pt x="4430543" y="3413638"/>
                    <a:pt x="4439595" y="3395808"/>
                  </a:cubicBezTo>
                  <a:lnTo>
                    <a:pt x="4451665" y="3401842"/>
                  </a:lnTo>
                  <a:cubicBezTo>
                    <a:pt x="4442613" y="3419948"/>
                    <a:pt x="4433286" y="3438053"/>
                    <a:pt x="4423685" y="3455609"/>
                  </a:cubicBezTo>
                  <a:close/>
                  <a:moveTo>
                    <a:pt x="246613" y="3399099"/>
                  </a:moveTo>
                  <a:cubicBezTo>
                    <a:pt x="237561" y="3381268"/>
                    <a:pt x="228783" y="3362889"/>
                    <a:pt x="220278" y="3344784"/>
                  </a:cubicBezTo>
                  <a:lnTo>
                    <a:pt x="232348" y="3339023"/>
                  </a:lnTo>
                  <a:cubicBezTo>
                    <a:pt x="240852" y="3357128"/>
                    <a:pt x="249631" y="3375234"/>
                    <a:pt x="258409" y="3393064"/>
                  </a:cubicBezTo>
                  <a:lnTo>
                    <a:pt x="246613" y="3399099"/>
                  </a:lnTo>
                  <a:close/>
                  <a:moveTo>
                    <a:pt x="4478274" y="3347253"/>
                  </a:moveTo>
                  <a:lnTo>
                    <a:pt x="4466204" y="3341492"/>
                  </a:lnTo>
                  <a:cubicBezTo>
                    <a:pt x="4474707" y="3323387"/>
                    <a:pt x="4483211" y="3304733"/>
                    <a:pt x="4491166" y="3286628"/>
                  </a:cubicBezTo>
                  <a:lnTo>
                    <a:pt x="4503511" y="3292114"/>
                  </a:lnTo>
                  <a:cubicBezTo>
                    <a:pt x="4495281" y="3310494"/>
                    <a:pt x="4486778" y="3329148"/>
                    <a:pt x="4478274" y="3347253"/>
                  </a:cubicBezTo>
                  <a:close/>
                  <a:moveTo>
                    <a:pt x="195315" y="3289920"/>
                  </a:moveTo>
                  <a:cubicBezTo>
                    <a:pt x="187360" y="3271540"/>
                    <a:pt x="179405" y="3252887"/>
                    <a:pt x="171998" y="3234233"/>
                  </a:cubicBezTo>
                  <a:lnTo>
                    <a:pt x="184342" y="3229295"/>
                  </a:lnTo>
                  <a:cubicBezTo>
                    <a:pt x="191749" y="3247675"/>
                    <a:pt x="199704" y="3266328"/>
                    <a:pt x="207659" y="3284433"/>
                  </a:cubicBezTo>
                  <a:lnTo>
                    <a:pt x="195315" y="3289920"/>
                  </a:lnTo>
                  <a:close/>
                  <a:moveTo>
                    <a:pt x="4526828" y="3236153"/>
                  </a:moveTo>
                  <a:lnTo>
                    <a:pt x="4514484" y="3231216"/>
                  </a:lnTo>
                  <a:cubicBezTo>
                    <a:pt x="4522165" y="3212562"/>
                    <a:pt x="4529571" y="3193634"/>
                    <a:pt x="4536429" y="3174980"/>
                  </a:cubicBezTo>
                  <a:lnTo>
                    <a:pt x="4549048" y="3179643"/>
                  </a:lnTo>
                  <a:cubicBezTo>
                    <a:pt x="4541916" y="3198297"/>
                    <a:pt x="4534510" y="3217500"/>
                    <a:pt x="4526828" y="3236153"/>
                  </a:cubicBezTo>
                  <a:close/>
                  <a:moveTo>
                    <a:pt x="150052" y="3177723"/>
                  </a:moveTo>
                  <a:cubicBezTo>
                    <a:pt x="142921" y="3159069"/>
                    <a:pt x="136063" y="3139867"/>
                    <a:pt x="129478" y="3120939"/>
                  </a:cubicBezTo>
                  <a:lnTo>
                    <a:pt x="142097" y="3116550"/>
                  </a:lnTo>
                  <a:cubicBezTo>
                    <a:pt x="148681" y="3135478"/>
                    <a:pt x="155539" y="3154406"/>
                    <a:pt x="162671" y="3173060"/>
                  </a:cubicBezTo>
                  <a:lnTo>
                    <a:pt x="150052" y="3177723"/>
                  </a:lnTo>
                  <a:close/>
                  <a:moveTo>
                    <a:pt x="4569622" y="3122585"/>
                  </a:moveTo>
                  <a:lnTo>
                    <a:pt x="4557003" y="3118196"/>
                  </a:lnTo>
                  <a:cubicBezTo>
                    <a:pt x="4563588" y="3099267"/>
                    <a:pt x="4569897" y="3080065"/>
                    <a:pt x="4576206" y="3060863"/>
                  </a:cubicBezTo>
                  <a:lnTo>
                    <a:pt x="4589099" y="3064977"/>
                  </a:lnTo>
                  <a:cubicBezTo>
                    <a:pt x="4582790" y="3084180"/>
                    <a:pt x="4576480" y="3103382"/>
                    <a:pt x="4569622" y="3122585"/>
                  </a:cubicBezTo>
                  <a:close/>
                  <a:moveTo>
                    <a:pt x="110276" y="3063606"/>
                  </a:moveTo>
                  <a:cubicBezTo>
                    <a:pt x="104242" y="3044403"/>
                    <a:pt x="98206" y="3024927"/>
                    <a:pt x="92720" y="3005724"/>
                  </a:cubicBezTo>
                  <a:lnTo>
                    <a:pt x="105613" y="3001884"/>
                  </a:lnTo>
                  <a:cubicBezTo>
                    <a:pt x="111100" y="3021086"/>
                    <a:pt x="117134" y="3040563"/>
                    <a:pt x="123169" y="3059491"/>
                  </a:cubicBezTo>
                  <a:lnTo>
                    <a:pt x="110276" y="3063606"/>
                  </a:lnTo>
                  <a:close/>
                  <a:moveTo>
                    <a:pt x="4606655" y="3007096"/>
                  </a:moveTo>
                  <a:lnTo>
                    <a:pt x="4593763" y="3003255"/>
                  </a:lnTo>
                  <a:cubicBezTo>
                    <a:pt x="4599250" y="2984053"/>
                    <a:pt x="4604736" y="2964576"/>
                    <a:pt x="4609673" y="2945374"/>
                  </a:cubicBezTo>
                  <a:lnTo>
                    <a:pt x="4622567" y="2948666"/>
                  </a:lnTo>
                  <a:cubicBezTo>
                    <a:pt x="4617628" y="2968143"/>
                    <a:pt x="4612142" y="2987619"/>
                    <a:pt x="4606655" y="3007096"/>
                  </a:cubicBezTo>
                  <a:close/>
                  <a:moveTo>
                    <a:pt x="76535" y="2947294"/>
                  </a:moveTo>
                  <a:cubicBezTo>
                    <a:pt x="71323" y="2927817"/>
                    <a:pt x="66659" y="2908066"/>
                    <a:pt x="61997" y="2888590"/>
                  </a:cubicBezTo>
                  <a:lnTo>
                    <a:pt x="75163" y="2885572"/>
                  </a:lnTo>
                  <a:cubicBezTo>
                    <a:pt x="79827" y="2905049"/>
                    <a:pt x="84490" y="2924800"/>
                    <a:pt x="89702" y="2944002"/>
                  </a:cubicBezTo>
                  <a:lnTo>
                    <a:pt x="76535" y="2947294"/>
                  </a:lnTo>
                  <a:close/>
                  <a:moveTo>
                    <a:pt x="4637380" y="2889961"/>
                  </a:moveTo>
                  <a:lnTo>
                    <a:pt x="4624212" y="2886944"/>
                  </a:lnTo>
                  <a:cubicBezTo>
                    <a:pt x="4628876" y="2867467"/>
                    <a:pt x="4633265" y="2847716"/>
                    <a:pt x="4637105" y="2828239"/>
                  </a:cubicBezTo>
                  <a:lnTo>
                    <a:pt x="4650272" y="2830983"/>
                  </a:lnTo>
                  <a:cubicBezTo>
                    <a:pt x="4646432" y="2850459"/>
                    <a:pt x="4642042" y="2870485"/>
                    <a:pt x="4637380" y="2889961"/>
                  </a:cubicBezTo>
                  <a:close/>
                  <a:moveTo>
                    <a:pt x="48828" y="2829337"/>
                  </a:moveTo>
                  <a:cubicBezTo>
                    <a:pt x="44714" y="2809586"/>
                    <a:pt x="40873" y="2789835"/>
                    <a:pt x="37308" y="2769809"/>
                  </a:cubicBezTo>
                  <a:lnTo>
                    <a:pt x="50475" y="2767340"/>
                  </a:lnTo>
                  <a:cubicBezTo>
                    <a:pt x="54040" y="2787091"/>
                    <a:pt x="57882" y="2806842"/>
                    <a:pt x="61997" y="2826319"/>
                  </a:cubicBezTo>
                  <a:lnTo>
                    <a:pt x="48828" y="2829337"/>
                  </a:lnTo>
                  <a:close/>
                  <a:moveTo>
                    <a:pt x="4662069" y="2771455"/>
                  </a:moveTo>
                  <a:lnTo>
                    <a:pt x="4648900" y="2768986"/>
                  </a:lnTo>
                  <a:cubicBezTo>
                    <a:pt x="4652467" y="2749235"/>
                    <a:pt x="4655758" y="2729484"/>
                    <a:pt x="4658776" y="2709733"/>
                  </a:cubicBezTo>
                  <a:lnTo>
                    <a:pt x="4671944" y="2711653"/>
                  </a:lnTo>
                  <a:cubicBezTo>
                    <a:pt x="4668927" y="2731679"/>
                    <a:pt x="4665634" y="2751704"/>
                    <a:pt x="4662069" y="2771455"/>
                  </a:cubicBezTo>
                  <a:close/>
                  <a:moveTo>
                    <a:pt x="27432" y="2710282"/>
                  </a:moveTo>
                  <a:cubicBezTo>
                    <a:pt x="24414" y="2690531"/>
                    <a:pt x="21671" y="2670231"/>
                    <a:pt x="18928" y="2650480"/>
                  </a:cubicBezTo>
                  <a:lnTo>
                    <a:pt x="32369" y="2648834"/>
                  </a:lnTo>
                  <a:cubicBezTo>
                    <a:pt x="34838" y="2668585"/>
                    <a:pt x="37856" y="2688610"/>
                    <a:pt x="40873" y="2708361"/>
                  </a:cubicBezTo>
                  <a:lnTo>
                    <a:pt x="27432" y="2710282"/>
                  </a:lnTo>
                  <a:close/>
                  <a:moveTo>
                    <a:pt x="4680447" y="2651852"/>
                  </a:moveTo>
                  <a:lnTo>
                    <a:pt x="4667006" y="2650206"/>
                  </a:lnTo>
                  <a:cubicBezTo>
                    <a:pt x="4669474" y="2630455"/>
                    <a:pt x="4671944" y="2610155"/>
                    <a:pt x="4673864" y="2590404"/>
                  </a:cubicBezTo>
                  <a:lnTo>
                    <a:pt x="4687305" y="2591775"/>
                  </a:lnTo>
                  <a:cubicBezTo>
                    <a:pt x="4685386" y="2611527"/>
                    <a:pt x="4683190" y="2631826"/>
                    <a:pt x="4680447" y="2651852"/>
                  </a:cubicBezTo>
                  <a:close/>
                  <a:moveTo>
                    <a:pt x="12070" y="2590130"/>
                  </a:moveTo>
                  <a:cubicBezTo>
                    <a:pt x="10149" y="2570104"/>
                    <a:pt x="8230" y="2549805"/>
                    <a:pt x="6858" y="2529779"/>
                  </a:cubicBezTo>
                  <a:lnTo>
                    <a:pt x="20299" y="2528682"/>
                  </a:lnTo>
                  <a:cubicBezTo>
                    <a:pt x="21671" y="2548707"/>
                    <a:pt x="23592" y="2568733"/>
                    <a:pt x="25511" y="2588758"/>
                  </a:cubicBezTo>
                  <a:lnTo>
                    <a:pt x="12070" y="2590130"/>
                  </a:lnTo>
                  <a:close/>
                  <a:moveTo>
                    <a:pt x="4692792" y="2531425"/>
                  </a:moveTo>
                  <a:lnTo>
                    <a:pt x="4679350" y="2530328"/>
                  </a:lnTo>
                  <a:cubicBezTo>
                    <a:pt x="4680996" y="2510577"/>
                    <a:pt x="4682093" y="2490277"/>
                    <a:pt x="4683190" y="2470252"/>
                  </a:cubicBezTo>
                  <a:lnTo>
                    <a:pt x="4696633" y="2470800"/>
                  </a:lnTo>
                  <a:cubicBezTo>
                    <a:pt x="4695535" y="2491100"/>
                    <a:pt x="4694438" y="2511400"/>
                    <a:pt x="4692792" y="2531425"/>
                  </a:cubicBezTo>
                  <a:close/>
                  <a:moveTo>
                    <a:pt x="3018" y="2469429"/>
                  </a:moveTo>
                  <a:cubicBezTo>
                    <a:pt x="1919" y="2449404"/>
                    <a:pt x="1372" y="2429104"/>
                    <a:pt x="822" y="2408804"/>
                  </a:cubicBezTo>
                  <a:lnTo>
                    <a:pt x="14264" y="2408530"/>
                  </a:lnTo>
                  <a:cubicBezTo>
                    <a:pt x="14813" y="2428555"/>
                    <a:pt x="15635" y="2448855"/>
                    <a:pt x="16459" y="2468606"/>
                  </a:cubicBezTo>
                  <a:lnTo>
                    <a:pt x="3018" y="2469429"/>
                  </a:lnTo>
                  <a:close/>
                  <a:moveTo>
                    <a:pt x="4698827" y="2410450"/>
                  </a:moveTo>
                  <a:lnTo>
                    <a:pt x="4685386" y="2410176"/>
                  </a:lnTo>
                  <a:cubicBezTo>
                    <a:pt x="4685934" y="2390150"/>
                    <a:pt x="4686208" y="2369851"/>
                    <a:pt x="4686208" y="2350100"/>
                  </a:cubicBezTo>
                  <a:lnTo>
                    <a:pt x="4699650" y="2350100"/>
                  </a:lnTo>
                  <a:cubicBezTo>
                    <a:pt x="4699650" y="2370125"/>
                    <a:pt x="4699376" y="2390425"/>
                    <a:pt x="4698827" y="2410450"/>
                  </a:cubicBezTo>
                  <a:close/>
                  <a:moveTo>
                    <a:pt x="13441" y="2348454"/>
                  </a:moveTo>
                  <a:lnTo>
                    <a:pt x="0" y="2348454"/>
                  </a:lnTo>
                  <a:cubicBezTo>
                    <a:pt x="0" y="2328428"/>
                    <a:pt x="275" y="2308129"/>
                    <a:pt x="822" y="2287829"/>
                  </a:cubicBezTo>
                  <a:lnTo>
                    <a:pt x="14264" y="2288103"/>
                  </a:lnTo>
                  <a:cubicBezTo>
                    <a:pt x="13716" y="2308403"/>
                    <a:pt x="13441" y="2328428"/>
                    <a:pt x="13441" y="2348454"/>
                  </a:cubicBezTo>
                  <a:close/>
                  <a:moveTo>
                    <a:pt x="4685660" y="2292767"/>
                  </a:moveTo>
                  <a:cubicBezTo>
                    <a:pt x="4685111" y="2272741"/>
                    <a:pt x="4684562" y="2252442"/>
                    <a:pt x="4683465" y="2232691"/>
                  </a:cubicBezTo>
                  <a:lnTo>
                    <a:pt x="4696906" y="2232142"/>
                  </a:lnTo>
                  <a:cubicBezTo>
                    <a:pt x="4698005" y="2252167"/>
                    <a:pt x="4698553" y="2272467"/>
                    <a:pt x="4699102" y="2292767"/>
                  </a:cubicBezTo>
                  <a:lnTo>
                    <a:pt x="4685660" y="2292767"/>
                  </a:lnTo>
                  <a:close/>
                  <a:moveTo>
                    <a:pt x="16459" y="2228301"/>
                  </a:moveTo>
                  <a:lnTo>
                    <a:pt x="3018" y="2227479"/>
                  </a:lnTo>
                  <a:cubicBezTo>
                    <a:pt x="4115" y="2207453"/>
                    <a:pt x="5486" y="2187153"/>
                    <a:pt x="6858" y="2167128"/>
                  </a:cubicBezTo>
                  <a:lnTo>
                    <a:pt x="20299" y="2168226"/>
                  </a:lnTo>
                  <a:cubicBezTo>
                    <a:pt x="18928" y="2187976"/>
                    <a:pt x="17556" y="2208276"/>
                    <a:pt x="16459" y="2228301"/>
                  </a:cubicBezTo>
                  <a:close/>
                  <a:moveTo>
                    <a:pt x="4679625" y="2172615"/>
                  </a:moveTo>
                  <a:cubicBezTo>
                    <a:pt x="4678253" y="2152589"/>
                    <a:pt x="4676332" y="2132564"/>
                    <a:pt x="4674413" y="2112538"/>
                  </a:cubicBezTo>
                  <a:lnTo>
                    <a:pt x="4687854" y="2111167"/>
                  </a:lnTo>
                  <a:cubicBezTo>
                    <a:pt x="4689775" y="2131192"/>
                    <a:pt x="4691695" y="2151492"/>
                    <a:pt x="4693066" y="2171517"/>
                  </a:cubicBezTo>
                  <a:lnTo>
                    <a:pt x="4679625" y="2172615"/>
                  </a:lnTo>
                  <a:close/>
                  <a:moveTo>
                    <a:pt x="25786" y="2108149"/>
                  </a:moveTo>
                  <a:lnTo>
                    <a:pt x="12344" y="2106778"/>
                  </a:lnTo>
                  <a:cubicBezTo>
                    <a:pt x="14264" y="2086752"/>
                    <a:pt x="16734" y="2066453"/>
                    <a:pt x="19202" y="2046702"/>
                  </a:cubicBezTo>
                  <a:lnTo>
                    <a:pt x="32644" y="2048347"/>
                  </a:lnTo>
                  <a:cubicBezTo>
                    <a:pt x="30175" y="2068099"/>
                    <a:pt x="27707" y="2088398"/>
                    <a:pt x="25786" y="2108149"/>
                  </a:cubicBezTo>
                  <a:close/>
                  <a:moveTo>
                    <a:pt x="4667555" y="2052737"/>
                  </a:moveTo>
                  <a:cubicBezTo>
                    <a:pt x="4665086" y="2032986"/>
                    <a:pt x="4662343" y="2012960"/>
                    <a:pt x="4659325" y="1993209"/>
                  </a:cubicBezTo>
                  <a:lnTo>
                    <a:pt x="4672492" y="1991289"/>
                  </a:lnTo>
                  <a:cubicBezTo>
                    <a:pt x="4675510" y="2011314"/>
                    <a:pt x="4678253" y="2031340"/>
                    <a:pt x="4680996" y="2051091"/>
                  </a:cubicBezTo>
                  <a:lnTo>
                    <a:pt x="4667555" y="2052737"/>
                  </a:lnTo>
                  <a:close/>
                  <a:moveTo>
                    <a:pt x="41148" y="1988820"/>
                  </a:moveTo>
                  <a:lnTo>
                    <a:pt x="27980" y="1986900"/>
                  </a:lnTo>
                  <a:cubicBezTo>
                    <a:pt x="30998" y="1967149"/>
                    <a:pt x="34565" y="1946849"/>
                    <a:pt x="38130" y="1927098"/>
                  </a:cubicBezTo>
                  <a:lnTo>
                    <a:pt x="51297" y="1929567"/>
                  </a:lnTo>
                  <a:cubicBezTo>
                    <a:pt x="47457" y="1949044"/>
                    <a:pt x="44166" y="1969069"/>
                    <a:pt x="41148" y="1988820"/>
                  </a:cubicBezTo>
                  <a:close/>
                  <a:moveTo>
                    <a:pt x="4649450" y="1933682"/>
                  </a:moveTo>
                  <a:cubicBezTo>
                    <a:pt x="4645884" y="1913931"/>
                    <a:pt x="4642042" y="1894180"/>
                    <a:pt x="4637928" y="1874703"/>
                  </a:cubicBezTo>
                  <a:lnTo>
                    <a:pt x="4651096" y="1871960"/>
                  </a:lnTo>
                  <a:cubicBezTo>
                    <a:pt x="4655211" y="1891711"/>
                    <a:pt x="4659051" y="1911736"/>
                    <a:pt x="4662616" y="1931487"/>
                  </a:cubicBezTo>
                  <a:lnTo>
                    <a:pt x="4649450" y="1933682"/>
                  </a:lnTo>
                  <a:close/>
                  <a:moveTo>
                    <a:pt x="62544" y="1870314"/>
                  </a:moveTo>
                  <a:lnTo>
                    <a:pt x="49378" y="1867571"/>
                  </a:lnTo>
                  <a:cubicBezTo>
                    <a:pt x="53492" y="1847820"/>
                    <a:pt x="57882" y="1828069"/>
                    <a:pt x="62544" y="1808592"/>
                  </a:cubicBezTo>
                  <a:lnTo>
                    <a:pt x="75713" y="1811609"/>
                  </a:lnTo>
                  <a:cubicBezTo>
                    <a:pt x="71049" y="1831086"/>
                    <a:pt x="66659" y="1850837"/>
                    <a:pt x="62544" y="1870314"/>
                  </a:cubicBezTo>
                  <a:close/>
                  <a:moveTo>
                    <a:pt x="4625035" y="1815999"/>
                  </a:moveTo>
                  <a:cubicBezTo>
                    <a:pt x="4620371" y="1796522"/>
                    <a:pt x="4615709" y="1776771"/>
                    <a:pt x="4610496" y="1757568"/>
                  </a:cubicBezTo>
                  <a:lnTo>
                    <a:pt x="4623389" y="1754277"/>
                  </a:lnTo>
                  <a:cubicBezTo>
                    <a:pt x="4628601" y="1773753"/>
                    <a:pt x="4633265" y="1793504"/>
                    <a:pt x="4637928" y="1812981"/>
                  </a:cubicBezTo>
                  <a:lnTo>
                    <a:pt x="4625035" y="1815999"/>
                  </a:lnTo>
                  <a:close/>
                  <a:moveTo>
                    <a:pt x="90251" y="1753179"/>
                  </a:moveTo>
                  <a:lnTo>
                    <a:pt x="77357" y="1749887"/>
                  </a:lnTo>
                  <a:cubicBezTo>
                    <a:pt x="82571" y="1730411"/>
                    <a:pt x="87782" y="1710934"/>
                    <a:pt x="93543" y="1691457"/>
                  </a:cubicBezTo>
                  <a:lnTo>
                    <a:pt x="106436" y="1695298"/>
                  </a:lnTo>
                  <a:cubicBezTo>
                    <a:pt x="100675" y="1714500"/>
                    <a:pt x="95188" y="1733977"/>
                    <a:pt x="90251" y="1753179"/>
                  </a:cubicBezTo>
                  <a:close/>
                  <a:moveTo>
                    <a:pt x="4594586" y="1699413"/>
                  </a:moveTo>
                  <a:cubicBezTo>
                    <a:pt x="4589099" y="1680210"/>
                    <a:pt x="4583064" y="1661008"/>
                    <a:pt x="4577029" y="1641805"/>
                  </a:cubicBezTo>
                  <a:lnTo>
                    <a:pt x="4589922" y="1637691"/>
                  </a:lnTo>
                  <a:cubicBezTo>
                    <a:pt x="4595957" y="1656893"/>
                    <a:pt x="4601993" y="1676370"/>
                    <a:pt x="4607479" y="1695572"/>
                  </a:cubicBezTo>
                  <a:lnTo>
                    <a:pt x="4594586" y="1699413"/>
                  </a:lnTo>
                  <a:close/>
                  <a:moveTo>
                    <a:pt x="123992" y="1637691"/>
                  </a:moveTo>
                  <a:lnTo>
                    <a:pt x="111100" y="1633576"/>
                  </a:lnTo>
                  <a:cubicBezTo>
                    <a:pt x="117134" y="1614373"/>
                    <a:pt x="123719" y="1594897"/>
                    <a:pt x="130302" y="1575969"/>
                  </a:cubicBezTo>
                  <a:lnTo>
                    <a:pt x="142921" y="1580358"/>
                  </a:lnTo>
                  <a:cubicBezTo>
                    <a:pt x="136336" y="1599286"/>
                    <a:pt x="130027" y="1618762"/>
                    <a:pt x="123992" y="1637691"/>
                  </a:cubicBezTo>
                  <a:close/>
                  <a:moveTo>
                    <a:pt x="4558102" y="1584747"/>
                  </a:moveTo>
                  <a:cubicBezTo>
                    <a:pt x="4551517" y="1565819"/>
                    <a:pt x="4544659" y="1546891"/>
                    <a:pt x="4537528" y="1528237"/>
                  </a:cubicBezTo>
                  <a:lnTo>
                    <a:pt x="4550145" y="1523573"/>
                  </a:lnTo>
                  <a:cubicBezTo>
                    <a:pt x="4557278" y="1542501"/>
                    <a:pt x="4564136" y="1561429"/>
                    <a:pt x="4570719" y="1580632"/>
                  </a:cubicBezTo>
                  <a:lnTo>
                    <a:pt x="4558102" y="1584747"/>
                  </a:lnTo>
                  <a:close/>
                  <a:moveTo>
                    <a:pt x="163768" y="1523848"/>
                  </a:moveTo>
                  <a:lnTo>
                    <a:pt x="151151" y="1519184"/>
                  </a:lnTo>
                  <a:cubicBezTo>
                    <a:pt x="158282" y="1500256"/>
                    <a:pt x="165689" y="1481328"/>
                    <a:pt x="173369" y="1462674"/>
                  </a:cubicBezTo>
                  <a:lnTo>
                    <a:pt x="185714" y="1467612"/>
                  </a:lnTo>
                  <a:cubicBezTo>
                    <a:pt x="178308" y="1485991"/>
                    <a:pt x="170626" y="1504920"/>
                    <a:pt x="163768" y="1523848"/>
                  </a:cubicBezTo>
                  <a:close/>
                  <a:moveTo>
                    <a:pt x="4515855" y="1472275"/>
                  </a:moveTo>
                  <a:cubicBezTo>
                    <a:pt x="4508449" y="1453896"/>
                    <a:pt x="4500494" y="1435242"/>
                    <a:pt x="4492538" y="1416863"/>
                  </a:cubicBezTo>
                  <a:lnTo>
                    <a:pt x="4504882" y="1411377"/>
                  </a:lnTo>
                  <a:cubicBezTo>
                    <a:pt x="4512839" y="1429756"/>
                    <a:pt x="4520794" y="1448410"/>
                    <a:pt x="4528200" y="1467063"/>
                  </a:cubicBezTo>
                  <a:lnTo>
                    <a:pt x="4515855" y="1472275"/>
                  </a:lnTo>
                  <a:close/>
                  <a:moveTo>
                    <a:pt x="209306" y="1411925"/>
                  </a:moveTo>
                  <a:lnTo>
                    <a:pt x="196961" y="1406439"/>
                  </a:lnTo>
                  <a:cubicBezTo>
                    <a:pt x="204916" y="1388059"/>
                    <a:pt x="213420" y="1369405"/>
                    <a:pt x="222199" y="1351300"/>
                  </a:cubicBezTo>
                  <a:lnTo>
                    <a:pt x="234269" y="1357061"/>
                  </a:lnTo>
                  <a:cubicBezTo>
                    <a:pt x="225765" y="1375166"/>
                    <a:pt x="217261" y="1393546"/>
                    <a:pt x="209306" y="1411925"/>
                  </a:cubicBezTo>
                  <a:close/>
                  <a:moveTo>
                    <a:pt x="4467849" y="1362273"/>
                  </a:moveTo>
                  <a:cubicBezTo>
                    <a:pt x="4459346" y="1344168"/>
                    <a:pt x="4450568" y="1326063"/>
                    <a:pt x="4441789" y="1308232"/>
                  </a:cubicBezTo>
                  <a:lnTo>
                    <a:pt x="4453860" y="1302197"/>
                  </a:lnTo>
                  <a:cubicBezTo>
                    <a:pt x="4462912" y="1320028"/>
                    <a:pt x="4471691" y="1338407"/>
                    <a:pt x="4480194" y="1356513"/>
                  </a:cubicBezTo>
                  <a:lnTo>
                    <a:pt x="4467849" y="1362273"/>
                  </a:lnTo>
                  <a:close/>
                  <a:moveTo>
                    <a:pt x="260604" y="1302746"/>
                  </a:moveTo>
                  <a:lnTo>
                    <a:pt x="248534" y="1296711"/>
                  </a:lnTo>
                  <a:cubicBezTo>
                    <a:pt x="257586" y="1278606"/>
                    <a:pt x="266913" y="1260501"/>
                    <a:pt x="276514" y="1242944"/>
                  </a:cubicBezTo>
                  <a:lnTo>
                    <a:pt x="288311" y="1249253"/>
                  </a:lnTo>
                  <a:cubicBezTo>
                    <a:pt x="278983" y="1266810"/>
                    <a:pt x="269656" y="1284915"/>
                    <a:pt x="260604" y="1302746"/>
                  </a:cubicBezTo>
                  <a:close/>
                  <a:moveTo>
                    <a:pt x="4414357" y="1254740"/>
                  </a:moveTo>
                  <a:cubicBezTo>
                    <a:pt x="4405030" y="1237183"/>
                    <a:pt x="4395429" y="1219353"/>
                    <a:pt x="4385553" y="1202070"/>
                  </a:cubicBezTo>
                  <a:lnTo>
                    <a:pt x="4397350" y="1195487"/>
                  </a:lnTo>
                  <a:cubicBezTo>
                    <a:pt x="4407226" y="1213043"/>
                    <a:pt x="4417100" y="1230874"/>
                    <a:pt x="4426428" y="1248430"/>
                  </a:cubicBezTo>
                  <a:lnTo>
                    <a:pt x="4414357" y="1254740"/>
                  </a:lnTo>
                  <a:close/>
                  <a:moveTo>
                    <a:pt x="317387" y="1196584"/>
                  </a:moveTo>
                  <a:lnTo>
                    <a:pt x="305592" y="1190000"/>
                  </a:lnTo>
                  <a:cubicBezTo>
                    <a:pt x="315468" y="1172444"/>
                    <a:pt x="325892" y="1154887"/>
                    <a:pt x="336317" y="1137605"/>
                  </a:cubicBezTo>
                  <a:lnTo>
                    <a:pt x="347837" y="1144463"/>
                  </a:lnTo>
                  <a:cubicBezTo>
                    <a:pt x="337688" y="1161471"/>
                    <a:pt x="327263" y="1179027"/>
                    <a:pt x="317387" y="1196584"/>
                  </a:cubicBezTo>
                  <a:close/>
                  <a:moveTo>
                    <a:pt x="4355105" y="1150224"/>
                  </a:moveTo>
                  <a:cubicBezTo>
                    <a:pt x="4344954" y="1133216"/>
                    <a:pt x="4334256" y="1115934"/>
                    <a:pt x="4323558" y="1099200"/>
                  </a:cubicBezTo>
                  <a:lnTo>
                    <a:pt x="4334804" y="1092068"/>
                  </a:lnTo>
                  <a:cubicBezTo>
                    <a:pt x="4345504" y="1109076"/>
                    <a:pt x="4356202" y="1126358"/>
                    <a:pt x="4366625" y="1143366"/>
                  </a:cubicBezTo>
                  <a:lnTo>
                    <a:pt x="4355105" y="1150224"/>
                  </a:lnTo>
                  <a:close/>
                  <a:moveTo>
                    <a:pt x="379659" y="1093165"/>
                  </a:moveTo>
                  <a:lnTo>
                    <a:pt x="368411" y="1086033"/>
                  </a:lnTo>
                  <a:cubicBezTo>
                    <a:pt x="379109" y="1069025"/>
                    <a:pt x="390357" y="1052017"/>
                    <a:pt x="401604" y="1035284"/>
                  </a:cubicBezTo>
                  <a:lnTo>
                    <a:pt x="412852" y="1042690"/>
                  </a:lnTo>
                  <a:cubicBezTo>
                    <a:pt x="401604" y="1059424"/>
                    <a:pt x="390631" y="1076432"/>
                    <a:pt x="379659" y="1093165"/>
                  </a:cubicBezTo>
                  <a:close/>
                  <a:moveTo>
                    <a:pt x="4290640" y="1048725"/>
                  </a:moveTo>
                  <a:cubicBezTo>
                    <a:pt x="4279667" y="1032266"/>
                    <a:pt x="4268145" y="1015533"/>
                    <a:pt x="4256623" y="999348"/>
                  </a:cubicBezTo>
                  <a:lnTo>
                    <a:pt x="4267596" y="991667"/>
                  </a:lnTo>
                  <a:cubicBezTo>
                    <a:pt x="4279118" y="1008126"/>
                    <a:pt x="4290913" y="1024860"/>
                    <a:pt x="4301886" y="1041319"/>
                  </a:cubicBezTo>
                  <a:lnTo>
                    <a:pt x="4290640" y="1048725"/>
                  </a:lnTo>
                  <a:close/>
                  <a:moveTo>
                    <a:pt x="447142" y="993587"/>
                  </a:moveTo>
                  <a:lnTo>
                    <a:pt x="436169" y="985906"/>
                  </a:lnTo>
                  <a:cubicBezTo>
                    <a:pt x="447964" y="969447"/>
                    <a:pt x="460034" y="952988"/>
                    <a:pt x="472105" y="937077"/>
                  </a:cubicBezTo>
                  <a:lnTo>
                    <a:pt x="482803" y="945033"/>
                  </a:lnTo>
                  <a:cubicBezTo>
                    <a:pt x="470733" y="960943"/>
                    <a:pt x="458937" y="977128"/>
                    <a:pt x="447142" y="993587"/>
                  </a:cubicBezTo>
                  <a:close/>
                  <a:moveTo>
                    <a:pt x="4221236" y="950793"/>
                  </a:moveTo>
                  <a:cubicBezTo>
                    <a:pt x="4209166" y="934883"/>
                    <a:pt x="4196822" y="918698"/>
                    <a:pt x="4184477" y="903061"/>
                  </a:cubicBezTo>
                  <a:lnTo>
                    <a:pt x="4194901" y="894832"/>
                  </a:lnTo>
                  <a:cubicBezTo>
                    <a:pt x="4207245" y="910468"/>
                    <a:pt x="4219864" y="926653"/>
                    <a:pt x="4231661" y="942838"/>
                  </a:cubicBezTo>
                  <a:lnTo>
                    <a:pt x="4221236" y="950793"/>
                  </a:lnTo>
                  <a:close/>
                  <a:moveTo>
                    <a:pt x="519836" y="897301"/>
                  </a:moveTo>
                  <a:lnTo>
                    <a:pt x="509411" y="889071"/>
                  </a:lnTo>
                  <a:cubicBezTo>
                    <a:pt x="522030" y="873435"/>
                    <a:pt x="534924" y="857524"/>
                    <a:pt x="547816" y="842163"/>
                  </a:cubicBezTo>
                  <a:lnTo>
                    <a:pt x="557967" y="850666"/>
                  </a:lnTo>
                  <a:cubicBezTo>
                    <a:pt x="545073" y="866028"/>
                    <a:pt x="532181" y="881664"/>
                    <a:pt x="519836" y="897301"/>
                  </a:cubicBezTo>
                  <a:close/>
                  <a:moveTo>
                    <a:pt x="4146622" y="856427"/>
                  </a:moveTo>
                  <a:cubicBezTo>
                    <a:pt x="4133728" y="841065"/>
                    <a:pt x="4120834" y="825703"/>
                    <a:pt x="4107668" y="810616"/>
                  </a:cubicBezTo>
                  <a:lnTo>
                    <a:pt x="4117818" y="801837"/>
                  </a:lnTo>
                  <a:cubicBezTo>
                    <a:pt x="4130985" y="816925"/>
                    <a:pt x="4144152" y="832287"/>
                    <a:pt x="4157045" y="847923"/>
                  </a:cubicBezTo>
                  <a:lnTo>
                    <a:pt x="4146622" y="856427"/>
                  </a:lnTo>
                  <a:close/>
                  <a:moveTo>
                    <a:pt x="597194" y="804855"/>
                  </a:moveTo>
                  <a:lnTo>
                    <a:pt x="587045" y="796077"/>
                  </a:lnTo>
                  <a:cubicBezTo>
                    <a:pt x="600212" y="780989"/>
                    <a:pt x="613928" y="765901"/>
                    <a:pt x="627644" y="751088"/>
                  </a:cubicBezTo>
                  <a:lnTo>
                    <a:pt x="637519" y="760141"/>
                  </a:lnTo>
                  <a:cubicBezTo>
                    <a:pt x="623803" y="774954"/>
                    <a:pt x="610362" y="790042"/>
                    <a:pt x="597194" y="804855"/>
                  </a:cubicBezTo>
                  <a:close/>
                  <a:moveTo>
                    <a:pt x="4067342" y="765901"/>
                  </a:moveTo>
                  <a:cubicBezTo>
                    <a:pt x="4053901" y="751362"/>
                    <a:pt x="4039910" y="736549"/>
                    <a:pt x="4025921" y="722285"/>
                  </a:cubicBezTo>
                  <a:lnTo>
                    <a:pt x="4035522" y="712958"/>
                  </a:lnTo>
                  <a:cubicBezTo>
                    <a:pt x="4049511" y="727497"/>
                    <a:pt x="4063502" y="742036"/>
                    <a:pt x="4077218" y="756849"/>
                  </a:cubicBezTo>
                  <a:lnTo>
                    <a:pt x="4067342" y="765901"/>
                  </a:lnTo>
                  <a:close/>
                  <a:moveTo>
                    <a:pt x="678942" y="716798"/>
                  </a:moveTo>
                  <a:lnTo>
                    <a:pt x="669341" y="707471"/>
                  </a:lnTo>
                  <a:cubicBezTo>
                    <a:pt x="683331" y="693207"/>
                    <a:pt x="697870" y="678668"/>
                    <a:pt x="712135" y="664677"/>
                  </a:cubicBezTo>
                  <a:lnTo>
                    <a:pt x="721462" y="674279"/>
                  </a:lnTo>
                  <a:cubicBezTo>
                    <a:pt x="707196" y="688269"/>
                    <a:pt x="692933" y="702534"/>
                    <a:pt x="678942" y="716798"/>
                  </a:cubicBezTo>
                  <a:close/>
                  <a:moveTo>
                    <a:pt x="3983674" y="679765"/>
                  </a:moveTo>
                  <a:cubicBezTo>
                    <a:pt x="3969411" y="665775"/>
                    <a:pt x="3954871" y="651784"/>
                    <a:pt x="3940058" y="638343"/>
                  </a:cubicBezTo>
                  <a:lnTo>
                    <a:pt x="3949111" y="628467"/>
                  </a:lnTo>
                  <a:cubicBezTo>
                    <a:pt x="3963924" y="642183"/>
                    <a:pt x="3978463" y="656173"/>
                    <a:pt x="3993002" y="670164"/>
                  </a:cubicBezTo>
                  <a:lnTo>
                    <a:pt x="3983674" y="679765"/>
                  </a:lnTo>
                  <a:close/>
                  <a:moveTo>
                    <a:pt x="765353" y="632856"/>
                  </a:moveTo>
                  <a:lnTo>
                    <a:pt x="756299" y="622981"/>
                  </a:lnTo>
                  <a:cubicBezTo>
                    <a:pt x="771114" y="609265"/>
                    <a:pt x="786201" y="595823"/>
                    <a:pt x="801289" y="582381"/>
                  </a:cubicBezTo>
                  <a:lnTo>
                    <a:pt x="810066" y="592531"/>
                  </a:lnTo>
                  <a:cubicBezTo>
                    <a:pt x="794979" y="605699"/>
                    <a:pt x="779891" y="619415"/>
                    <a:pt x="765353" y="632856"/>
                  </a:cubicBezTo>
                  <a:close/>
                  <a:moveTo>
                    <a:pt x="3895344" y="597743"/>
                  </a:moveTo>
                  <a:cubicBezTo>
                    <a:pt x="3880257" y="584576"/>
                    <a:pt x="3864894" y="571409"/>
                    <a:pt x="3849807" y="558516"/>
                  </a:cubicBezTo>
                  <a:lnTo>
                    <a:pt x="3858311" y="548366"/>
                  </a:lnTo>
                  <a:cubicBezTo>
                    <a:pt x="3873673" y="561259"/>
                    <a:pt x="3889034" y="574426"/>
                    <a:pt x="3904122" y="587868"/>
                  </a:cubicBezTo>
                  <a:lnTo>
                    <a:pt x="3895344" y="597743"/>
                  </a:lnTo>
                  <a:close/>
                  <a:moveTo>
                    <a:pt x="855604" y="553578"/>
                  </a:moveTo>
                  <a:lnTo>
                    <a:pt x="847100" y="543154"/>
                  </a:lnTo>
                  <a:cubicBezTo>
                    <a:pt x="862462" y="530261"/>
                    <a:pt x="878372" y="517368"/>
                    <a:pt x="894009" y="505023"/>
                  </a:cubicBezTo>
                  <a:lnTo>
                    <a:pt x="902238" y="515447"/>
                  </a:lnTo>
                  <a:cubicBezTo>
                    <a:pt x="886876" y="528066"/>
                    <a:pt x="870966" y="540685"/>
                    <a:pt x="855604" y="553578"/>
                  </a:cubicBezTo>
                  <a:close/>
                  <a:moveTo>
                    <a:pt x="3803172" y="520385"/>
                  </a:moveTo>
                  <a:cubicBezTo>
                    <a:pt x="3787536" y="508041"/>
                    <a:pt x="3771626" y="495422"/>
                    <a:pt x="3755441" y="483626"/>
                  </a:cubicBezTo>
                  <a:lnTo>
                    <a:pt x="3763396" y="472928"/>
                  </a:lnTo>
                  <a:cubicBezTo>
                    <a:pt x="3779581" y="484998"/>
                    <a:pt x="3795492" y="497616"/>
                    <a:pt x="3811402" y="509961"/>
                  </a:cubicBezTo>
                  <a:lnTo>
                    <a:pt x="3803172" y="520385"/>
                  </a:lnTo>
                  <a:close/>
                  <a:moveTo>
                    <a:pt x="949970" y="478963"/>
                  </a:moveTo>
                  <a:lnTo>
                    <a:pt x="942015" y="468264"/>
                  </a:lnTo>
                  <a:cubicBezTo>
                    <a:pt x="958199" y="456194"/>
                    <a:pt x="974384" y="444124"/>
                    <a:pt x="990843" y="432603"/>
                  </a:cubicBezTo>
                  <a:lnTo>
                    <a:pt x="998525" y="443575"/>
                  </a:lnTo>
                  <a:cubicBezTo>
                    <a:pt x="982340" y="455097"/>
                    <a:pt x="966154" y="467167"/>
                    <a:pt x="949970" y="478963"/>
                  </a:cubicBezTo>
                  <a:close/>
                  <a:moveTo>
                    <a:pt x="3706886" y="447965"/>
                  </a:moveTo>
                  <a:cubicBezTo>
                    <a:pt x="3690701" y="436443"/>
                    <a:pt x="3673967" y="424922"/>
                    <a:pt x="3657508" y="413675"/>
                  </a:cubicBezTo>
                  <a:lnTo>
                    <a:pt x="3664915" y="402427"/>
                  </a:lnTo>
                  <a:cubicBezTo>
                    <a:pt x="3681649" y="413675"/>
                    <a:pt x="3698382" y="425470"/>
                    <a:pt x="3714568" y="436992"/>
                  </a:cubicBezTo>
                  <a:lnTo>
                    <a:pt x="3706886" y="447965"/>
                  </a:lnTo>
                  <a:close/>
                  <a:moveTo>
                    <a:pt x="1048177" y="409560"/>
                  </a:moveTo>
                  <a:lnTo>
                    <a:pt x="1040770" y="398313"/>
                  </a:lnTo>
                  <a:cubicBezTo>
                    <a:pt x="1057504" y="387066"/>
                    <a:pt x="1074511" y="376093"/>
                    <a:pt x="1091244" y="365120"/>
                  </a:cubicBezTo>
                  <a:lnTo>
                    <a:pt x="1098377" y="376367"/>
                  </a:lnTo>
                  <a:cubicBezTo>
                    <a:pt x="1081643" y="387340"/>
                    <a:pt x="1064636" y="398313"/>
                    <a:pt x="1048177" y="409560"/>
                  </a:cubicBezTo>
                  <a:close/>
                  <a:moveTo>
                    <a:pt x="3607034" y="380208"/>
                  </a:moveTo>
                  <a:cubicBezTo>
                    <a:pt x="3590300" y="369509"/>
                    <a:pt x="3573018" y="358811"/>
                    <a:pt x="3555735" y="348386"/>
                  </a:cubicBezTo>
                  <a:lnTo>
                    <a:pt x="3562593" y="336865"/>
                  </a:lnTo>
                  <a:cubicBezTo>
                    <a:pt x="3579876" y="347289"/>
                    <a:pt x="3597158" y="357988"/>
                    <a:pt x="3614166" y="368960"/>
                  </a:cubicBezTo>
                  <a:lnTo>
                    <a:pt x="3607034" y="380208"/>
                  </a:lnTo>
                  <a:close/>
                  <a:moveTo>
                    <a:pt x="1149401" y="345095"/>
                  </a:moveTo>
                  <a:lnTo>
                    <a:pt x="1142543" y="333573"/>
                  </a:lnTo>
                  <a:cubicBezTo>
                    <a:pt x="1159824" y="323149"/>
                    <a:pt x="1177381" y="312999"/>
                    <a:pt x="1194664" y="303124"/>
                  </a:cubicBezTo>
                  <a:lnTo>
                    <a:pt x="1201247" y="314919"/>
                  </a:lnTo>
                  <a:cubicBezTo>
                    <a:pt x="1183965" y="324521"/>
                    <a:pt x="1166682" y="334670"/>
                    <a:pt x="1149401" y="345095"/>
                  </a:cubicBezTo>
                  <a:close/>
                  <a:moveTo>
                    <a:pt x="3503889" y="317937"/>
                  </a:moveTo>
                  <a:cubicBezTo>
                    <a:pt x="3486607" y="308061"/>
                    <a:pt x="3468777" y="298186"/>
                    <a:pt x="3451220" y="288859"/>
                  </a:cubicBezTo>
                  <a:lnTo>
                    <a:pt x="3457529" y="277063"/>
                  </a:lnTo>
                  <a:cubicBezTo>
                    <a:pt x="3475360" y="286664"/>
                    <a:pt x="3493191" y="296540"/>
                    <a:pt x="3510747" y="306415"/>
                  </a:cubicBezTo>
                  <a:lnTo>
                    <a:pt x="3503889" y="317937"/>
                  </a:lnTo>
                  <a:close/>
                  <a:moveTo>
                    <a:pt x="1253917" y="285841"/>
                  </a:moveTo>
                  <a:lnTo>
                    <a:pt x="1247607" y="274046"/>
                  </a:lnTo>
                  <a:cubicBezTo>
                    <a:pt x="1265163" y="264719"/>
                    <a:pt x="1283268" y="255392"/>
                    <a:pt x="1301374" y="246339"/>
                  </a:cubicBezTo>
                  <a:lnTo>
                    <a:pt x="1307409" y="258409"/>
                  </a:lnTo>
                  <a:cubicBezTo>
                    <a:pt x="1289579" y="267188"/>
                    <a:pt x="1271473" y="276515"/>
                    <a:pt x="1253917" y="285841"/>
                  </a:cubicBezTo>
                  <a:close/>
                  <a:moveTo>
                    <a:pt x="3397728" y="261153"/>
                  </a:moveTo>
                  <a:cubicBezTo>
                    <a:pt x="3379897" y="252100"/>
                    <a:pt x="3361517" y="243322"/>
                    <a:pt x="3343412" y="234818"/>
                  </a:cubicBezTo>
                  <a:lnTo>
                    <a:pt x="3349173" y="222748"/>
                  </a:lnTo>
                  <a:cubicBezTo>
                    <a:pt x="3367278" y="231252"/>
                    <a:pt x="3385657" y="240304"/>
                    <a:pt x="3403762" y="249357"/>
                  </a:cubicBezTo>
                  <a:lnTo>
                    <a:pt x="3397728" y="261153"/>
                  </a:lnTo>
                  <a:close/>
                  <a:moveTo>
                    <a:pt x="1361450" y="232349"/>
                  </a:moveTo>
                  <a:lnTo>
                    <a:pt x="1355689" y="220279"/>
                  </a:lnTo>
                  <a:cubicBezTo>
                    <a:pt x="1373794" y="211775"/>
                    <a:pt x="1392449" y="203545"/>
                    <a:pt x="1410553" y="195316"/>
                  </a:cubicBezTo>
                  <a:lnTo>
                    <a:pt x="1416039" y="207660"/>
                  </a:lnTo>
                  <a:cubicBezTo>
                    <a:pt x="1397660" y="215616"/>
                    <a:pt x="1379280" y="223845"/>
                    <a:pt x="1361450" y="232349"/>
                  </a:cubicBezTo>
                  <a:close/>
                  <a:moveTo>
                    <a:pt x="3288548" y="209855"/>
                  </a:moveTo>
                  <a:cubicBezTo>
                    <a:pt x="3270169" y="201900"/>
                    <a:pt x="3251515" y="193944"/>
                    <a:pt x="3232861" y="186263"/>
                  </a:cubicBezTo>
                  <a:lnTo>
                    <a:pt x="3237799" y="173919"/>
                  </a:lnTo>
                  <a:cubicBezTo>
                    <a:pt x="3256453" y="181600"/>
                    <a:pt x="3275381" y="189555"/>
                    <a:pt x="3293760" y="197510"/>
                  </a:cubicBezTo>
                  <a:lnTo>
                    <a:pt x="3288548" y="209855"/>
                  </a:lnTo>
                  <a:close/>
                  <a:moveTo>
                    <a:pt x="1471178" y="184343"/>
                  </a:moveTo>
                  <a:lnTo>
                    <a:pt x="1466240" y="171999"/>
                  </a:lnTo>
                  <a:cubicBezTo>
                    <a:pt x="1484894" y="164318"/>
                    <a:pt x="1503821" y="156911"/>
                    <a:pt x="1522751" y="150053"/>
                  </a:cubicBezTo>
                  <a:lnTo>
                    <a:pt x="1527413" y="162672"/>
                  </a:lnTo>
                  <a:cubicBezTo>
                    <a:pt x="1508760" y="169530"/>
                    <a:pt x="1489832" y="176662"/>
                    <a:pt x="1471178" y="184343"/>
                  </a:cubicBezTo>
                  <a:close/>
                  <a:moveTo>
                    <a:pt x="3176900" y="164043"/>
                  </a:moveTo>
                  <a:cubicBezTo>
                    <a:pt x="3158246" y="156911"/>
                    <a:pt x="3139043" y="150053"/>
                    <a:pt x="3120116" y="143469"/>
                  </a:cubicBezTo>
                  <a:lnTo>
                    <a:pt x="3124505" y="130851"/>
                  </a:lnTo>
                  <a:cubicBezTo>
                    <a:pt x="3143433" y="137434"/>
                    <a:pt x="3162635" y="144567"/>
                    <a:pt x="3181563" y="151699"/>
                  </a:cubicBezTo>
                  <a:lnTo>
                    <a:pt x="3176900" y="164043"/>
                  </a:lnTo>
                  <a:close/>
                  <a:moveTo>
                    <a:pt x="1583923" y="141823"/>
                  </a:moveTo>
                  <a:lnTo>
                    <a:pt x="1579534" y="129205"/>
                  </a:lnTo>
                  <a:cubicBezTo>
                    <a:pt x="1598462" y="122621"/>
                    <a:pt x="1617939" y="116312"/>
                    <a:pt x="1636867" y="110002"/>
                  </a:cubicBezTo>
                  <a:lnTo>
                    <a:pt x="1640981" y="122895"/>
                  </a:lnTo>
                  <a:cubicBezTo>
                    <a:pt x="1622054" y="128930"/>
                    <a:pt x="1602851" y="135514"/>
                    <a:pt x="1583923" y="141823"/>
                  </a:cubicBezTo>
                  <a:close/>
                  <a:moveTo>
                    <a:pt x="3062783" y="124267"/>
                  </a:moveTo>
                  <a:cubicBezTo>
                    <a:pt x="3043855" y="118232"/>
                    <a:pt x="3024378" y="112197"/>
                    <a:pt x="3005176" y="106710"/>
                  </a:cubicBezTo>
                  <a:lnTo>
                    <a:pt x="3009016" y="93817"/>
                  </a:lnTo>
                  <a:cubicBezTo>
                    <a:pt x="3028218" y="99578"/>
                    <a:pt x="3047695" y="105339"/>
                    <a:pt x="3066898" y="111648"/>
                  </a:cubicBezTo>
                  <a:lnTo>
                    <a:pt x="3062783" y="124267"/>
                  </a:lnTo>
                  <a:close/>
                  <a:moveTo>
                    <a:pt x="1698589" y="105339"/>
                  </a:moveTo>
                  <a:lnTo>
                    <a:pt x="1694748" y="92446"/>
                  </a:lnTo>
                  <a:cubicBezTo>
                    <a:pt x="1713951" y="86959"/>
                    <a:pt x="1733702" y="81473"/>
                    <a:pt x="1753179" y="76261"/>
                  </a:cubicBezTo>
                  <a:lnTo>
                    <a:pt x="1756470" y="89154"/>
                  </a:lnTo>
                  <a:cubicBezTo>
                    <a:pt x="1737268" y="94640"/>
                    <a:pt x="1717791" y="99852"/>
                    <a:pt x="1698589" y="105339"/>
                  </a:cubicBezTo>
                  <a:close/>
                  <a:moveTo>
                    <a:pt x="2947294" y="90526"/>
                  </a:moveTo>
                  <a:cubicBezTo>
                    <a:pt x="2928092" y="85314"/>
                    <a:pt x="2908340" y="80650"/>
                    <a:pt x="2888864" y="75987"/>
                  </a:cubicBezTo>
                  <a:lnTo>
                    <a:pt x="2891881" y="62819"/>
                  </a:lnTo>
                  <a:cubicBezTo>
                    <a:pt x="2911358" y="67483"/>
                    <a:pt x="2931109" y="72420"/>
                    <a:pt x="2950586" y="77358"/>
                  </a:cubicBezTo>
                  <a:lnTo>
                    <a:pt x="2947294" y="90526"/>
                  </a:lnTo>
                  <a:close/>
                  <a:moveTo>
                    <a:pt x="1815175" y="74889"/>
                  </a:moveTo>
                  <a:lnTo>
                    <a:pt x="1812158" y="61722"/>
                  </a:lnTo>
                  <a:cubicBezTo>
                    <a:pt x="1831634" y="57059"/>
                    <a:pt x="1851660" y="52669"/>
                    <a:pt x="1871137" y="48555"/>
                  </a:cubicBezTo>
                  <a:lnTo>
                    <a:pt x="1873880" y="61722"/>
                  </a:lnTo>
                  <a:cubicBezTo>
                    <a:pt x="1854403" y="66111"/>
                    <a:pt x="1834652" y="70500"/>
                    <a:pt x="1815175" y="74889"/>
                  </a:cubicBezTo>
                  <a:close/>
                  <a:moveTo>
                    <a:pt x="2830159" y="62819"/>
                  </a:moveTo>
                  <a:cubicBezTo>
                    <a:pt x="2810683" y="58704"/>
                    <a:pt x="2790657" y="54864"/>
                    <a:pt x="2771180" y="51298"/>
                  </a:cubicBezTo>
                  <a:lnTo>
                    <a:pt x="2773650" y="38130"/>
                  </a:lnTo>
                  <a:cubicBezTo>
                    <a:pt x="2793400" y="41697"/>
                    <a:pt x="2813426" y="45537"/>
                    <a:pt x="2833177" y="49652"/>
                  </a:cubicBezTo>
                  <a:lnTo>
                    <a:pt x="2830159" y="62819"/>
                  </a:lnTo>
                  <a:close/>
                  <a:moveTo>
                    <a:pt x="1932859" y="50475"/>
                  </a:moveTo>
                  <a:lnTo>
                    <a:pt x="1930389" y="37308"/>
                  </a:lnTo>
                  <a:cubicBezTo>
                    <a:pt x="1950141" y="33741"/>
                    <a:pt x="1970165" y="30450"/>
                    <a:pt x="1990192" y="27432"/>
                  </a:cubicBezTo>
                  <a:lnTo>
                    <a:pt x="1992111" y="40599"/>
                  </a:lnTo>
                  <a:cubicBezTo>
                    <a:pt x="1972635" y="43617"/>
                    <a:pt x="1952609" y="47183"/>
                    <a:pt x="1932859" y="50475"/>
                  </a:cubicBezTo>
                  <a:close/>
                  <a:moveTo>
                    <a:pt x="2711653" y="41422"/>
                  </a:moveTo>
                  <a:cubicBezTo>
                    <a:pt x="2691902" y="38405"/>
                    <a:pt x="2671877" y="35387"/>
                    <a:pt x="2652125" y="32918"/>
                  </a:cubicBezTo>
                  <a:lnTo>
                    <a:pt x="2653772" y="19751"/>
                  </a:lnTo>
                  <a:cubicBezTo>
                    <a:pt x="2673796" y="22220"/>
                    <a:pt x="2693823" y="25237"/>
                    <a:pt x="2713573" y="28255"/>
                  </a:cubicBezTo>
                  <a:lnTo>
                    <a:pt x="2711653" y="41422"/>
                  </a:lnTo>
                  <a:close/>
                  <a:moveTo>
                    <a:pt x="2051914" y="32370"/>
                  </a:moveTo>
                  <a:lnTo>
                    <a:pt x="2050267" y="18928"/>
                  </a:lnTo>
                  <a:cubicBezTo>
                    <a:pt x="2070292" y="16459"/>
                    <a:pt x="2090318" y="13990"/>
                    <a:pt x="2110343" y="12070"/>
                  </a:cubicBezTo>
                  <a:lnTo>
                    <a:pt x="2111715" y="25512"/>
                  </a:lnTo>
                  <a:cubicBezTo>
                    <a:pt x="2091690" y="27432"/>
                    <a:pt x="2071664" y="29901"/>
                    <a:pt x="2051914" y="32370"/>
                  </a:cubicBezTo>
                  <a:close/>
                  <a:moveTo>
                    <a:pt x="2592324" y="26060"/>
                  </a:moveTo>
                  <a:cubicBezTo>
                    <a:pt x="2572573" y="24140"/>
                    <a:pt x="2552273" y="22220"/>
                    <a:pt x="2532522" y="20574"/>
                  </a:cubicBezTo>
                  <a:lnTo>
                    <a:pt x="2533620" y="7132"/>
                  </a:lnTo>
                  <a:cubicBezTo>
                    <a:pt x="2553645" y="8778"/>
                    <a:pt x="2573944" y="10424"/>
                    <a:pt x="2593970" y="12619"/>
                  </a:cubicBezTo>
                  <a:lnTo>
                    <a:pt x="2592324" y="26060"/>
                  </a:lnTo>
                  <a:close/>
                  <a:moveTo>
                    <a:pt x="2171518" y="20300"/>
                  </a:moveTo>
                  <a:lnTo>
                    <a:pt x="2170419" y="6858"/>
                  </a:lnTo>
                  <a:cubicBezTo>
                    <a:pt x="2190445" y="5212"/>
                    <a:pt x="2210745" y="4115"/>
                    <a:pt x="2230770" y="3018"/>
                  </a:cubicBezTo>
                  <a:lnTo>
                    <a:pt x="2231319" y="16459"/>
                  </a:lnTo>
                  <a:cubicBezTo>
                    <a:pt x="2211842" y="17556"/>
                    <a:pt x="2191542" y="18654"/>
                    <a:pt x="2171518" y="20300"/>
                  </a:cubicBezTo>
                  <a:close/>
                  <a:moveTo>
                    <a:pt x="2472446" y="16734"/>
                  </a:moveTo>
                  <a:cubicBezTo>
                    <a:pt x="2452421" y="15636"/>
                    <a:pt x="2432395" y="14813"/>
                    <a:pt x="2412370" y="14265"/>
                  </a:cubicBezTo>
                  <a:lnTo>
                    <a:pt x="2412645" y="823"/>
                  </a:lnTo>
                  <a:cubicBezTo>
                    <a:pt x="2432669" y="1372"/>
                    <a:pt x="2452969" y="2195"/>
                    <a:pt x="2472995" y="3292"/>
                  </a:cubicBezTo>
                  <a:lnTo>
                    <a:pt x="2472446" y="16734"/>
                  </a:lnTo>
                  <a:close/>
                  <a:moveTo>
                    <a:pt x="2291944" y="14265"/>
                  </a:moveTo>
                  <a:lnTo>
                    <a:pt x="2291669" y="823"/>
                  </a:lnTo>
                  <a:cubicBezTo>
                    <a:pt x="2310872" y="274"/>
                    <a:pt x="2330623" y="0"/>
                    <a:pt x="2350099" y="0"/>
                  </a:cubicBezTo>
                  <a:lnTo>
                    <a:pt x="2352294" y="0"/>
                  </a:lnTo>
                  <a:lnTo>
                    <a:pt x="2352294" y="13442"/>
                  </a:lnTo>
                  <a:lnTo>
                    <a:pt x="2350099" y="13442"/>
                  </a:lnTo>
                  <a:cubicBezTo>
                    <a:pt x="2330623" y="13442"/>
                    <a:pt x="2311146" y="13716"/>
                    <a:pt x="2291944" y="14265"/>
                  </a:cubicBezTo>
                  <a:close/>
                </a:path>
              </a:pathLst>
            </a:custGeom>
            <a:solidFill>
              <a:srgbClr val="415F79"/>
            </a:solidFill>
            <a:ln w="274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7567CC8-FFD8-95A8-7407-DF9DE31144D5}"/>
                </a:ext>
              </a:extLst>
            </p:cNvPr>
            <p:cNvSpPr/>
            <p:nvPr/>
          </p:nvSpPr>
          <p:spPr>
            <a:xfrm>
              <a:off x="14713549" y="4597603"/>
              <a:ext cx="5350358" cy="1319479"/>
            </a:xfrm>
            <a:custGeom>
              <a:avLst/>
              <a:gdLst>
                <a:gd name="connsiteX0" fmla="*/ 5226344 w 5350358"/>
                <a:gd name="connsiteY0" fmla="*/ 1319479 h 1319479"/>
                <a:gd name="connsiteX1" fmla="*/ 122620 w 5350358"/>
                <a:gd name="connsiteY1" fmla="*/ 1319479 h 1319479"/>
                <a:gd name="connsiteX2" fmla="*/ 0 w 5350358"/>
                <a:gd name="connsiteY2" fmla="*/ 1207557 h 1319479"/>
                <a:gd name="connsiteX3" fmla="*/ 0 w 5350358"/>
                <a:gd name="connsiteY3" fmla="*/ 1131022 h 1319479"/>
                <a:gd name="connsiteX4" fmla="*/ 558514 w 5350358"/>
                <a:gd name="connsiteY4" fmla="*/ 98755 h 1319479"/>
                <a:gd name="connsiteX5" fmla="*/ 717895 w 5350358"/>
                <a:gd name="connsiteY5" fmla="*/ 0 h 1319479"/>
                <a:gd name="connsiteX6" fmla="*/ 4623389 w 5350358"/>
                <a:gd name="connsiteY6" fmla="*/ 0 h 1319479"/>
                <a:gd name="connsiteX7" fmla="*/ 4889480 w 5350358"/>
                <a:gd name="connsiteY7" fmla="*/ 208757 h 1319479"/>
                <a:gd name="connsiteX8" fmla="*/ 5350337 w 5350358"/>
                <a:gd name="connsiteY8" fmla="*/ 1148304 h 1319479"/>
                <a:gd name="connsiteX9" fmla="*/ 5350337 w 5350358"/>
                <a:gd name="connsiteY9" fmla="*/ 1182045 h 1319479"/>
                <a:gd name="connsiteX10" fmla="*/ 5226344 w 5350358"/>
                <a:gd name="connsiteY10" fmla="*/ 1319479 h 131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358" h="1319479">
                  <a:moveTo>
                    <a:pt x="5226344" y="1319479"/>
                  </a:moveTo>
                  <a:lnTo>
                    <a:pt x="122620" y="1319479"/>
                  </a:lnTo>
                  <a:cubicBezTo>
                    <a:pt x="65837" y="1319479"/>
                    <a:pt x="6034" y="1290950"/>
                    <a:pt x="0" y="1207557"/>
                  </a:cubicBezTo>
                  <a:lnTo>
                    <a:pt x="0" y="1131022"/>
                  </a:lnTo>
                  <a:lnTo>
                    <a:pt x="558514" y="98755"/>
                  </a:lnTo>
                  <a:cubicBezTo>
                    <a:pt x="588416" y="38405"/>
                    <a:pt x="650138" y="0"/>
                    <a:pt x="717895" y="0"/>
                  </a:cubicBezTo>
                  <a:lnTo>
                    <a:pt x="4623389" y="0"/>
                  </a:lnTo>
                  <a:cubicBezTo>
                    <a:pt x="4696359" y="0"/>
                    <a:pt x="4857109" y="143470"/>
                    <a:pt x="4889480" y="208757"/>
                  </a:cubicBezTo>
                  <a:lnTo>
                    <a:pt x="5350337" y="1148304"/>
                  </a:lnTo>
                  <a:lnTo>
                    <a:pt x="5350337" y="1182045"/>
                  </a:lnTo>
                  <a:cubicBezTo>
                    <a:pt x="5351709" y="1279977"/>
                    <a:pt x="5288615" y="1319479"/>
                    <a:pt x="5226344" y="1319479"/>
                  </a:cubicBezTo>
                  <a:close/>
                </a:path>
              </a:pathLst>
            </a:custGeom>
            <a:solidFill>
              <a:srgbClr val="54667A"/>
            </a:solidFill>
            <a:ln w="274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7133891-5EDE-2265-3DE9-943CEC4C7166}"/>
                </a:ext>
              </a:extLst>
            </p:cNvPr>
            <p:cNvSpPr/>
            <p:nvPr/>
          </p:nvSpPr>
          <p:spPr>
            <a:xfrm>
              <a:off x="14714087" y="4489795"/>
              <a:ext cx="5349914" cy="1319205"/>
            </a:xfrm>
            <a:custGeom>
              <a:avLst/>
              <a:gdLst>
                <a:gd name="connsiteX0" fmla="*/ 5226356 w 5349914"/>
                <a:gd name="connsiteY0" fmla="*/ 1319205 h 1319205"/>
                <a:gd name="connsiteX1" fmla="*/ 122632 w 5349914"/>
                <a:gd name="connsiteY1" fmla="*/ 1319205 h 1319205"/>
                <a:gd name="connsiteX2" fmla="*/ 7692 w 5349914"/>
                <a:gd name="connsiteY2" fmla="*/ 1208380 h 1319205"/>
                <a:gd name="connsiteX3" fmla="*/ 558527 w 5349914"/>
                <a:gd name="connsiteY3" fmla="*/ 98755 h 1319205"/>
                <a:gd name="connsiteX4" fmla="*/ 717907 w 5349914"/>
                <a:gd name="connsiteY4" fmla="*/ 0 h 1319205"/>
                <a:gd name="connsiteX5" fmla="*/ 4623400 w 5349914"/>
                <a:gd name="connsiteY5" fmla="*/ 0 h 1319205"/>
                <a:gd name="connsiteX6" fmla="*/ 4795399 w 5349914"/>
                <a:gd name="connsiteY6" fmla="*/ 106436 h 1319205"/>
                <a:gd name="connsiteX7" fmla="*/ 5340747 w 5349914"/>
                <a:gd name="connsiteY7" fmla="*/ 1197955 h 1319205"/>
                <a:gd name="connsiteX8" fmla="*/ 5226356 w 5349914"/>
                <a:gd name="connsiteY8" fmla="*/ 1319205 h 131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9914" h="1319205">
                  <a:moveTo>
                    <a:pt x="5226356" y="1319205"/>
                  </a:moveTo>
                  <a:lnTo>
                    <a:pt x="122632" y="1319205"/>
                  </a:lnTo>
                  <a:cubicBezTo>
                    <a:pt x="65848" y="1319205"/>
                    <a:pt x="-27421" y="1269553"/>
                    <a:pt x="7692" y="1208380"/>
                  </a:cubicBezTo>
                  <a:lnTo>
                    <a:pt x="558527" y="98755"/>
                  </a:lnTo>
                  <a:cubicBezTo>
                    <a:pt x="588427" y="38405"/>
                    <a:pt x="650149" y="0"/>
                    <a:pt x="717907" y="0"/>
                  </a:cubicBezTo>
                  <a:lnTo>
                    <a:pt x="4623400" y="0"/>
                  </a:lnTo>
                  <a:cubicBezTo>
                    <a:pt x="4696369" y="0"/>
                    <a:pt x="4763030" y="41148"/>
                    <a:pt x="4795399" y="106436"/>
                  </a:cubicBezTo>
                  <a:lnTo>
                    <a:pt x="5340747" y="1197955"/>
                  </a:lnTo>
                  <a:cubicBezTo>
                    <a:pt x="5379152" y="1267358"/>
                    <a:pt x="5288353" y="1319205"/>
                    <a:pt x="5226356" y="1319205"/>
                  </a:cubicBezTo>
                  <a:close/>
                </a:path>
              </a:pathLst>
            </a:custGeom>
            <a:solidFill>
              <a:srgbClr val="FFFFFF"/>
            </a:solidFill>
            <a:ln w="274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DA4ADA3-225B-EDD3-C0B4-61AB59613C1F}"/>
                </a:ext>
              </a:extLst>
            </p:cNvPr>
            <p:cNvSpPr/>
            <p:nvPr/>
          </p:nvSpPr>
          <p:spPr>
            <a:xfrm>
              <a:off x="15350246" y="1961113"/>
              <a:ext cx="4001780" cy="2528681"/>
            </a:xfrm>
            <a:custGeom>
              <a:avLst/>
              <a:gdLst>
                <a:gd name="connsiteX0" fmla="*/ -1 w 4001780"/>
                <a:gd name="connsiteY0" fmla="*/ 0 h 2528681"/>
                <a:gd name="connsiteX1" fmla="*/ 4001779 w 4001780"/>
                <a:gd name="connsiteY1" fmla="*/ 0 h 2528681"/>
                <a:gd name="connsiteX2" fmla="*/ 4001779 w 4001780"/>
                <a:gd name="connsiteY2" fmla="*/ 2528682 h 2528681"/>
                <a:gd name="connsiteX3" fmla="*/ -1 w 4001780"/>
                <a:gd name="connsiteY3" fmla="*/ 2528682 h 2528681"/>
              </a:gdLst>
              <a:ahLst/>
              <a:cxnLst>
                <a:cxn ang="0">
                  <a:pos x="connsiteX0" y="connsiteY0"/>
                </a:cxn>
                <a:cxn ang="0">
                  <a:pos x="connsiteX1" y="connsiteY1"/>
                </a:cxn>
                <a:cxn ang="0">
                  <a:pos x="connsiteX2" y="connsiteY2"/>
                </a:cxn>
                <a:cxn ang="0">
                  <a:pos x="connsiteX3" y="connsiteY3"/>
                </a:cxn>
              </a:cxnLst>
              <a:rect l="l" t="t" r="r" b="b"/>
              <a:pathLst>
                <a:path w="4001780" h="2528681">
                  <a:moveTo>
                    <a:pt x="-1" y="0"/>
                  </a:moveTo>
                  <a:lnTo>
                    <a:pt x="4001779" y="0"/>
                  </a:lnTo>
                  <a:lnTo>
                    <a:pt x="4001779" y="2528682"/>
                  </a:lnTo>
                  <a:lnTo>
                    <a:pt x="-1" y="2528682"/>
                  </a:lnTo>
                  <a:close/>
                </a:path>
              </a:pathLst>
            </a:custGeom>
            <a:solidFill>
              <a:srgbClr val="11496A"/>
            </a:solidFill>
            <a:ln w="274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2BE4286-571A-E49A-7F17-AEE4F14913C6}"/>
                </a:ext>
              </a:extLst>
            </p:cNvPr>
            <p:cNvSpPr/>
            <p:nvPr/>
          </p:nvSpPr>
          <p:spPr>
            <a:xfrm>
              <a:off x="15503865" y="2099096"/>
              <a:ext cx="3692895" cy="2190993"/>
            </a:xfrm>
            <a:custGeom>
              <a:avLst/>
              <a:gdLst>
                <a:gd name="connsiteX0" fmla="*/ -1 w 3692895"/>
                <a:gd name="connsiteY0" fmla="*/ 0 h 2190993"/>
                <a:gd name="connsiteX1" fmla="*/ 3692896 w 3692895"/>
                <a:gd name="connsiteY1" fmla="*/ 0 h 2190993"/>
                <a:gd name="connsiteX2" fmla="*/ 3692896 w 3692895"/>
                <a:gd name="connsiteY2" fmla="*/ 2190994 h 2190993"/>
                <a:gd name="connsiteX3" fmla="*/ -1 w 3692895"/>
                <a:gd name="connsiteY3" fmla="*/ 2190994 h 2190993"/>
              </a:gdLst>
              <a:ahLst/>
              <a:cxnLst>
                <a:cxn ang="0">
                  <a:pos x="connsiteX0" y="connsiteY0"/>
                </a:cxn>
                <a:cxn ang="0">
                  <a:pos x="connsiteX1" y="connsiteY1"/>
                </a:cxn>
                <a:cxn ang="0">
                  <a:pos x="connsiteX2" y="connsiteY2"/>
                </a:cxn>
                <a:cxn ang="0">
                  <a:pos x="connsiteX3" y="connsiteY3"/>
                </a:cxn>
              </a:cxnLst>
              <a:rect l="l" t="t" r="r" b="b"/>
              <a:pathLst>
                <a:path w="3692895" h="2190993">
                  <a:moveTo>
                    <a:pt x="-1" y="0"/>
                  </a:moveTo>
                  <a:lnTo>
                    <a:pt x="3692896" y="0"/>
                  </a:lnTo>
                  <a:lnTo>
                    <a:pt x="3692896" y="2190994"/>
                  </a:lnTo>
                  <a:lnTo>
                    <a:pt x="-1" y="2190994"/>
                  </a:lnTo>
                  <a:close/>
                </a:path>
              </a:pathLst>
            </a:custGeom>
            <a:solidFill>
              <a:schemeClr val="bg1">
                <a:lumMod val="50000"/>
              </a:schemeClr>
            </a:solidFill>
            <a:ln w="274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9B0BB00-2309-DCD9-987C-509850D6A7ED}"/>
                </a:ext>
              </a:extLst>
            </p:cNvPr>
            <p:cNvSpPr/>
            <p:nvPr/>
          </p:nvSpPr>
          <p:spPr>
            <a:xfrm>
              <a:off x="16597269" y="5296570"/>
              <a:ext cx="1560381" cy="464423"/>
            </a:xfrm>
            <a:custGeom>
              <a:avLst/>
              <a:gdLst>
                <a:gd name="connsiteX0" fmla="*/ 1531015 w 1560381"/>
                <a:gd name="connsiteY0" fmla="*/ 464424 h 464423"/>
                <a:gd name="connsiteX1" fmla="*/ 27192 w 1560381"/>
                <a:gd name="connsiteY1" fmla="*/ 464424 h 464423"/>
                <a:gd name="connsiteX2" fmla="*/ 309 w 1560381"/>
                <a:gd name="connsiteY2" fmla="*/ 433151 h 464423"/>
                <a:gd name="connsiteX3" fmla="*/ 63677 w 1560381"/>
                <a:gd name="connsiteY3" fmla="*/ 37033 h 464423"/>
                <a:gd name="connsiteX4" fmla="*/ 107294 w 1560381"/>
                <a:gd name="connsiteY4" fmla="*/ 0 h 464423"/>
                <a:gd name="connsiteX5" fmla="*/ 1463532 w 1560381"/>
                <a:gd name="connsiteY5" fmla="*/ 0 h 464423"/>
                <a:gd name="connsiteX6" fmla="*/ 1501937 w 1560381"/>
                <a:gd name="connsiteY6" fmla="*/ 33193 h 464423"/>
                <a:gd name="connsiteX7" fmla="*/ 1560093 w 1560381"/>
                <a:gd name="connsiteY7" fmla="*/ 431506 h 464423"/>
                <a:gd name="connsiteX8" fmla="*/ 1531015 w 1560381"/>
                <a:gd name="connsiteY8" fmla="*/ 464424 h 46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0381" h="464423">
                  <a:moveTo>
                    <a:pt x="1531015" y="464424"/>
                  </a:moveTo>
                  <a:lnTo>
                    <a:pt x="27192" y="464424"/>
                  </a:lnTo>
                  <a:cubicBezTo>
                    <a:pt x="10460" y="464424"/>
                    <a:pt x="-2159" y="449610"/>
                    <a:pt x="309" y="433151"/>
                  </a:cubicBezTo>
                  <a:lnTo>
                    <a:pt x="63677" y="37033"/>
                  </a:lnTo>
                  <a:cubicBezTo>
                    <a:pt x="66968" y="15636"/>
                    <a:pt x="85623" y="0"/>
                    <a:pt x="107294" y="0"/>
                  </a:cubicBezTo>
                  <a:lnTo>
                    <a:pt x="1463532" y="0"/>
                  </a:lnTo>
                  <a:cubicBezTo>
                    <a:pt x="1482734" y="0"/>
                    <a:pt x="1499194" y="13990"/>
                    <a:pt x="1501937" y="33193"/>
                  </a:cubicBezTo>
                  <a:lnTo>
                    <a:pt x="1560093" y="431506"/>
                  </a:lnTo>
                  <a:cubicBezTo>
                    <a:pt x="1562562" y="448787"/>
                    <a:pt x="1548846" y="464424"/>
                    <a:pt x="1531015" y="464424"/>
                  </a:cubicBezTo>
                  <a:close/>
                </a:path>
              </a:pathLst>
            </a:custGeom>
            <a:solidFill>
              <a:srgbClr val="84B9BD"/>
            </a:solidFill>
            <a:ln w="2743" cap="flat">
              <a:noFill/>
              <a:prstDash val="solid"/>
              <a:miter/>
            </a:ln>
          </p:spPr>
          <p:txBody>
            <a:bodyPr rtlCol="0" anchor="ctr"/>
            <a:lstStyle/>
            <a:p>
              <a:endParaRPr lang="en-US"/>
            </a:p>
          </p:txBody>
        </p:sp>
        <p:grpSp>
          <p:nvGrpSpPr>
            <p:cNvPr id="15" name="Graphic 3">
              <a:extLst>
                <a:ext uri="{FF2B5EF4-FFF2-40B4-BE49-F238E27FC236}">
                  <a16:creationId xmlns:a16="http://schemas.microsoft.com/office/drawing/2014/main" id="{D6EB663C-2FA6-0C0F-F81E-8852B37BFF09}"/>
                </a:ext>
              </a:extLst>
            </p:cNvPr>
            <p:cNvGrpSpPr/>
            <p:nvPr/>
          </p:nvGrpSpPr>
          <p:grpSpPr>
            <a:xfrm>
              <a:off x="15249667" y="4672766"/>
              <a:ext cx="4230922" cy="586495"/>
              <a:chOff x="15249667" y="4672766"/>
              <a:chExt cx="4230922" cy="586495"/>
            </a:xfrm>
            <a:solidFill>
              <a:srgbClr val="84B9BD"/>
            </a:solidFill>
          </p:grpSpPr>
          <p:sp>
            <p:nvSpPr>
              <p:cNvPr id="59" name="Freeform: Shape 58">
                <a:extLst>
                  <a:ext uri="{FF2B5EF4-FFF2-40B4-BE49-F238E27FC236}">
                    <a16:creationId xmlns:a16="http://schemas.microsoft.com/office/drawing/2014/main" id="{AF8DF649-6CD5-2C77-2560-04404C66E690}"/>
                  </a:ext>
                </a:extLst>
              </p:cNvPr>
              <p:cNvSpPr/>
              <p:nvPr/>
            </p:nvSpPr>
            <p:spPr>
              <a:xfrm>
                <a:off x="15460085" y="4672766"/>
                <a:ext cx="254001" cy="54315"/>
              </a:xfrm>
              <a:custGeom>
                <a:avLst/>
                <a:gdLst>
                  <a:gd name="connsiteX0" fmla="*/ 198770 w 254001"/>
                  <a:gd name="connsiteY0" fmla="*/ 54315 h 54315"/>
                  <a:gd name="connsiteX1" fmla="*/ 35550 w 254001"/>
                  <a:gd name="connsiteY1" fmla="*/ 54315 h 54315"/>
                  <a:gd name="connsiteX2" fmla="*/ 438 w 254001"/>
                  <a:gd name="connsiteY2" fmla="*/ 39228 h 54315"/>
                  <a:gd name="connsiteX3" fmla="*/ 10313 w 254001"/>
                  <a:gd name="connsiteY3" fmla="*/ 14813 h 54315"/>
                  <a:gd name="connsiteX4" fmla="*/ 56948 w 254001"/>
                  <a:gd name="connsiteY4" fmla="*/ 0 h 54315"/>
                  <a:gd name="connsiteX5" fmla="*/ 218247 w 254001"/>
                  <a:gd name="connsiteY5" fmla="*/ 0 h 54315"/>
                  <a:gd name="connsiteX6" fmla="*/ 253634 w 254001"/>
                  <a:gd name="connsiteY6" fmla="*/ 14813 h 54315"/>
                  <a:gd name="connsiteX7" fmla="*/ 244857 w 254001"/>
                  <a:gd name="connsiteY7" fmla="*/ 39228 h 54315"/>
                  <a:gd name="connsiteX8" fmla="*/ 198770 w 254001"/>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001" h="54315">
                    <a:moveTo>
                      <a:pt x="198770" y="54315"/>
                    </a:moveTo>
                    <a:lnTo>
                      <a:pt x="35550" y="54315"/>
                    </a:lnTo>
                    <a:cubicBezTo>
                      <a:pt x="12782" y="54315"/>
                      <a:pt x="-2855" y="47457"/>
                      <a:pt x="438" y="39228"/>
                    </a:cubicBezTo>
                    <a:lnTo>
                      <a:pt x="10313" y="14813"/>
                    </a:lnTo>
                    <a:cubicBezTo>
                      <a:pt x="13604" y="6584"/>
                      <a:pt x="34453" y="0"/>
                      <a:pt x="56948" y="0"/>
                    </a:cubicBezTo>
                    <a:lnTo>
                      <a:pt x="218247" y="0"/>
                    </a:lnTo>
                    <a:cubicBezTo>
                      <a:pt x="240742" y="0"/>
                      <a:pt x="256652" y="6584"/>
                      <a:pt x="253634" y="14813"/>
                    </a:cubicBezTo>
                    <a:lnTo>
                      <a:pt x="244857" y="39228"/>
                    </a:lnTo>
                    <a:cubicBezTo>
                      <a:pt x="242388" y="47457"/>
                      <a:pt x="221540" y="54315"/>
                      <a:pt x="198770" y="54315"/>
                    </a:cubicBezTo>
                    <a:close/>
                  </a:path>
                </a:pathLst>
              </a:custGeom>
              <a:solidFill>
                <a:srgbClr val="84B9BD"/>
              </a:solidFill>
              <a:ln w="274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59CF4DA-2C2A-DA75-ADBE-F5788464FEE3}"/>
                  </a:ext>
                </a:extLst>
              </p:cNvPr>
              <p:cNvSpPr/>
              <p:nvPr/>
            </p:nvSpPr>
            <p:spPr>
              <a:xfrm>
                <a:off x="15734480" y="4672766"/>
                <a:ext cx="252661" cy="54315"/>
              </a:xfrm>
              <a:custGeom>
                <a:avLst/>
                <a:gdLst>
                  <a:gd name="connsiteX0" fmla="*/ 199519 w 252661"/>
                  <a:gd name="connsiteY0" fmla="*/ 54315 h 54315"/>
                  <a:gd name="connsiteX1" fmla="*/ 36298 w 252661"/>
                  <a:gd name="connsiteY1" fmla="*/ 54315 h 54315"/>
                  <a:gd name="connsiteX2" fmla="*/ 362 w 252661"/>
                  <a:gd name="connsiteY2" fmla="*/ 39228 h 54315"/>
                  <a:gd name="connsiteX3" fmla="*/ 8866 w 252661"/>
                  <a:gd name="connsiteY3" fmla="*/ 14813 h 54315"/>
                  <a:gd name="connsiteX4" fmla="*/ 54677 w 252661"/>
                  <a:gd name="connsiteY4" fmla="*/ 0 h 54315"/>
                  <a:gd name="connsiteX5" fmla="*/ 215978 w 252661"/>
                  <a:gd name="connsiteY5" fmla="*/ 0 h 54315"/>
                  <a:gd name="connsiteX6" fmla="*/ 252462 w 252661"/>
                  <a:gd name="connsiteY6" fmla="*/ 14813 h 54315"/>
                  <a:gd name="connsiteX7" fmla="*/ 245329 w 252661"/>
                  <a:gd name="connsiteY7" fmla="*/ 39228 h 54315"/>
                  <a:gd name="connsiteX8" fmla="*/ 199519 w 252661"/>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61" h="54315">
                    <a:moveTo>
                      <a:pt x="199519" y="54315"/>
                    </a:moveTo>
                    <a:lnTo>
                      <a:pt x="36298" y="54315"/>
                    </a:lnTo>
                    <a:cubicBezTo>
                      <a:pt x="13529" y="54315"/>
                      <a:pt x="-2656" y="47457"/>
                      <a:pt x="362" y="39228"/>
                    </a:cubicBezTo>
                    <a:lnTo>
                      <a:pt x="8866" y="14813"/>
                    </a:lnTo>
                    <a:cubicBezTo>
                      <a:pt x="11609" y="6584"/>
                      <a:pt x="32183" y="0"/>
                      <a:pt x="54677" y="0"/>
                    </a:cubicBezTo>
                    <a:lnTo>
                      <a:pt x="215978" y="0"/>
                    </a:lnTo>
                    <a:cubicBezTo>
                      <a:pt x="238471" y="0"/>
                      <a:pt x="254657" y="6584"/>
                      <a:pt x="252462" y="14813"/>
                    </a:cubicBezTo>
                    <a:lnTo>
                      <a:pt x="245329" y="39228"/>
                    </a:lnTo>
                    <a:cubicBezTo>
                      <a:pt x="242861" y="47457"/>
                      <a:pt x="222287" y="54315"/>
                      <a:pt x="199519" y="54315"/>
                    </a:cubicBezTo>
                    <a:close/>
                  </a:path>
                </a:pathLst>
              </a:custGeom>
              <a:solidFill>
                <a:srgbClr val="84B9BD"/>
              </a:solidFill>
              <a:ln w="274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5A3155B-C190-0803-9ACD-DC5980B475A5}"/>
                  </a:ext>
                </a:extLst>
              </p:cNvPr>
              <p:cNvSpPr/>
              <p:nvPr/>
            </p:nvSpPr>
            <p:spPr>
              <a:xfrm>
                <a:off x="16008917" y="4672766"/>
                <a:ext cx="251123" cy="54315"/>
              </a:xfrm>
              <a:custGeom>
                <a:avLst/>
                <a:gdLst>
                  <a:gd name="connsiteX0" fmla="*/ 200224 w 251123"/>
                  <a:gd name="connsiteY0" fmla="*/ 54315 h 54315"/>
                  <a:gd name="connsiteX1" fmla="*/ 37004 w 251123"/>
                  <a:gd name="connsiteY1" fmla="*/ 54315 h 54315"/>
                  <a:gd name="connsiteX2" fmla="*/ 245 w 251123"/>
                  <a:gd name="connsiteY2" fmla="*/ 39228 h 54315"/>
                  <a:gd name="connsiteX3" fmla="*/ 7378 w 251123"/>
                  <a:gd name="connsiteY3" fmla="*/ 14813 h 54315"/>
                  <a:gd name="connsiteX4" fmla="*/ 52366 w 251123"/>
                  <a:gd name="connsiteY4" fmla="*/ 0 h 54315"/>
                  <a:gd name="connsiteX5" fmla="*/ 213666 w 251123"/>
                  <a:gd name="connsiteY5" fmla="*/ 0 h 54315"/>
                  <a:gd name="connsiteX6" fmla="*/ 250973 w 251123"/>
                  <a:gd name="connsiteY6" fmla="*/ 14813 h 54315"/>
                  <a:gd name="connsiteX7" fmla="*/ 245212 w 251123"/>
                  <a:gd name="connsiteY7" fmla="*/ 39228 h 54315"/>
                  <a:gd name="connsiteX8" fmla="*/ 200224 w 251123"/>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123" h="54315">
                    <a:moveTo>
                      <a:pt x="200224" y="54315"/>
                    </a:moveTo>
                    <a:lnTo>
                      <a:pt x="37004" y="54315"/>
                    </a:lnTo>
                    <a:cubicBezTo>
                      <a:pt x="14236" y="54315"/>
                      <a:pt x="-2224" y="47457"/>
                      <a:pt x="245" y="39228"/>
                    </a:cubicBezTo>
                    <a:lnTo>
                      <a:pt x="7378" y="14813"/>
                    </a:lnTo>
                    <a:cubicBezTo>
                      <a:pt x="9846" y="6584"/>
                      <a:pt x="29871" y="0"/>
                      <a:pt x="52366" y="0"/>
                    </a:cubicBezTo>
                    <a:lnTo>
                      <a:pt x="213666" y="0"/>
                    </a:lnTo>
                    <a:cubicBezTo>
                      <a:pt x="236160" y="0"/>
                      <a:pt x="252894" y="6584"/>
                      <a:pt x="250973" y="14813"/>
                    </a:cubicBezTo>
                    <a:lnTo>
                      <a:pt x="245212" y="39228"/>
                    </a:lnTo>
                    <a:cubicBezTo>
                      <a:pt x="243018" y="47457"/>
                      <a:pt x="222993" y="54315"/>
                      <a:pt x="200224" y="54315"/>
                    </a:cubicBezTo>
                    <a:close/>
                  </a:path>
                </a:pathLst>
              </a:custGeom>
              <a:solidFill>
                <a:srgbClr val="84B9BD"/>
              </a:solidFill>
              <a:ln w="274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BC51CF-6251-1558-BDF2-712E1D1A04A0}"/>
                  </a:ext>
                </a:extLst>
              </p:cNvPr>
              <p:cNvSpPr/>
              <p:nvPr/>
            </p:nvSpPr>
            <p:spPr>
              <a:xfrm>
                <a:off x="16283060" y="4672766"/>
                <a:ext cx="249581" cy="54315"/>
              </a:xfrm>
              <a:custGeom>
                <a:avLst/>
                <a:gdLst>
                  <a:gd name="connsiteX0" fmla="*/ 201225 w 249581"/>
                  <a:gd name="connsiteY0" fmla="*/ 54315 h 54315"/>
                  <a:gd name="connsiteX1" fmla="*/ 38005 w 249581"/>
                  <a:gd name="connsiteY1" fmla="*/ 54315 h 54315"/>
                  <a:gd name="connsiteX2" fmla="*/ 148 w 249581"/>
                  <a:gd name="connsiteY2" fmla="*/ 39228 h 54315"/>
                  <a:gd name="connsiteX3" fmla="*/ 5909 w 249581"/>
                  <a:gd name="connsiteY3" fmla="*/ 14813 h 54315"/>
                  <a:gd name="connsiteX4" fmla="*/ 50075 w 249581"/>
                  <a:gd name="connsiteY4" fmla="*/ 0 h 54315"/>
                  <a:gd name="connsiteX5" fmla="*/ 211374 w 249581"/>
                  <a:gd name="connsiteY5" fmla="*/ 0 h 54315"/>
                  <a:gd name="connsiteX6" fmla="*/ 249504 w 249581"/>
                  <a:gd name="connsiteY6" fmla="*/ 14813 h 54315"/>
                  <a:gd name="connsiteX7" fmla="*/ 245116 w 249581"/>
                  <a:gd name="connsiteY7" fmla="*/ 39228 h 54315"/>
                  <a:gd name="connsiteX8" fmla="*/ 201225 w 249581"/>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1" h="54315">
                    <a:moveTo>
                      <a:pt x="201225" y="54315"/>
                    </a:moveTo>
                    <a:lnTo>
                      <a:pt x="38005" y="54315"/>
                    </a:lnTo>
                    <a:cubicBezTo>
                      <a:pt x="15235" y="54315"/>
                      <a:pt x="-1772" y="47457"/>
                      <a:pt x="148" y="39228"/>
                    </a:cubicBezTo>
                    <a:lnTo>
                      <a:pt x="5909" y="14813"/>
                    </a:lnTo>
                    <a:cubicBezTo>
                      <a:pt x="7830" y="6584"/>
                      <a:pt x="27580" y="0"/>
                      <a:pt x="50075" y="0"/>
                    </a:cubicBezTo>
                    <a:lnTo>
                      <a:pt x="211374" y="0"/>
                    </a:lnTo>
                    <a:cubicBezTo>
                      <a:pt x="233869" y="0"/>
                      <a:pt x="250876" y="6584"/>
                      <a:pt x="249504" y="14813"/>
                    </a:cubicBezTo>
                    <a:lnTo>
                      <a:pt x="245116" y="39228"/>
                    </a:lnTo>
                    <a:cubicBezTo>
                      <a:pt x="243745" y="47457"/>
                      <a:pt x="223993" y="54315"/>
                      <a:pt x="201225" y="54315"/>
                    </a:cubicBezTo>
                    <a:close/>
                  </a:path>
                </a:pathLst>
              </a:custGeom>
              <a:solidFill>
                <a:srgbClr val="84B9BD"/>
              </a:solidFill>
              <a:ln w="274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26FDB448-7C40-5E3F-FA90-4711A71354D8}"/>
                  </a:ext>
                </a:extLst>
              </p:cNvPr>
              <p:cNvSpPr/>
              <p:nvPr/>
            </p:nvSpPr>
            <p:spPr>
              <a:xfrm>
                <a:off x="16557451" y="4672766"/>
                <a:ext cx="247836" cy="54315"/>
              </a:xfrm>
              <a:custGeom>
                <a:avLst/>
                <a:gdLst>
                  <a:gd name="connsiteX0" fmla="*/ 201976 w 247836"/>
                  <a:gd name="connsiteY0" fmla="*/ 54315 h 54315"/>
                  <a:gd name="connsiteX1" fmla="*/ 38756 w 247836"/>
                  <a:gd name="connsiteY1" fmla="*/ 54315 h 54315"/>
                  <a:gd name="connsiteX2" fmla="*/ 76 w 247836"/>
                  <a:gd name="connsiteY2" fmla="*/ 39228 h 54315"/>
                  <a:gd name="connsiteX3" fmla="*/ 4191 w 247836"/>
                  <a:gd name="connsiteY3" fmla="*/ 14813 h 54315"/>
                  <a:gd name="connsiteX4" fmla="*/ 47534 w 247836"/>
                  <a:gd name="connsiteY4" fmla="*/ 0 h 54315"/>
                  <a:gd name="connsiteX5" fmla="*/ 208834 w 247836"/>
                  <a:gd name="connsiteY5" fmla="*/ 0 h 54315"/>
                  <a:gd name="connsiteX6" fmla="*/ 247788 w 247836"/>
                  <a:gd name="connsiteY6" fmla="*/ 14813 h 54315"/>
                  <a:gd name="connsiteX7" fmla="*/ 244770 w 247836"/>
                  <a:gd name="connsiteY7" fmla="*/ 39228 h 54315"/>
                  <a:gd name="connsiteX8" fmla="*/ 201976 w 247836"/>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 h="54315">
                    <a:moveTo>
                      <a:pt x="201976" y="54315"/>
                    </a:moveTo>
                    <a:lnTo>
                      <a:pt x="38756" y="54315"/>
                    </a:lnTo>
                    <a:cubicBezTo>
                      <a:pt x="15988" y="54315"/>
                      <a:pt x="-1295" y="47457"/>
                      <a:pt x="76" y="39228"/>
                    </a:cubicBezTo>
                    <a:lnTo>
                      <a:pt x="4191" y="14813"/>
                    </a:lnTo>
                    <a:cubicBezTo>
                      <a:pt x="5563" y="6584"/>
                      <a:pt x="25040" y="0"/>
                      <a:pt x="47534" y="0"/>
                    </a:cubicBezTo>
                    <a:lnTo>
                      <a:pt x="208834" y="0"/>
                    </a:lnTo>
                    <a:cubicBezTo>
                      <a:pt x="231329" y="0"/>
                      <a:pt x="248885" y="6584"/>
                      <a:pt x="247788" y="14813"/>
                    </a:cubicBezTo>
                    <a:lnTo>
                      <a:pt x="244770" y="39228"/>
                    </a:lnTo>
                    <a:cubicBezTo>
                      <a:pt x="244221" y="47457"/>
                      <a:pt x="224744" y="54315"/>
                      <a:pt x="201976" y="54315"/>
                    </a:cubicBezTo>
                    <a:close/>
                  </a:path>
                </a:pathLst>
              </a:custGeom>
              <a:solidFill>
                <a:srgbClr val="84B9BD"/>
              </a:solidFill>
              <a:ln w="274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0DD8812-F58B-4F44-72F8-CB5ED88F9CAA}"/>
                  </a:ext>
                </a:extLst>
              </p:cNvPr>
              <p:cNvSpPr/>
              <p:nvPr/>
            </p:nvSpPr>
            <p:spPr>
              <a:xfrm>
                <a:off x="16832095" y="4672766"/>
                <a:ext cx="246378" cy="54315"/>
              </a:xfrm>
              <a:custGeom>
                <a:avLst/>
                <a:gdLst>
                  <a:gd name="connsiteX0" fmla="*/ 202750 w 246378"/>
                  <a:gd name="connsiteY0" fmla="*/ 54315 h 54315"/>
                  <a:gd name="connsiteX1" fmla="*/ 39530 w 246378"/>
                  <a:gd name="connsiteY1" fmla="*/ 54315 h 54315"/>
                  <a:gd name="connsiteX2" fmla="*/ 28 w 246378"/>
                  <a:gd name="connsiteY2" fmla="*/ 39228 h 54315"/>
                  <a:gd name="connsiteX3" fmla="*/ 2771 w 246378"/>
                  <a:gd name="connsiteY3" fmla="*/ 14813 h 54315"/>
                  <a:gd name="connsiteX4" fmla="*/ 45291 w 246378"/>
                  <a:gd name="connsiteY4" fmla="*/ 0 h 54315"/>
                  <a:gd name="connsiteX5" fmla="*/ 206590 w 246378"/>
                  <a:gd name="connsiteY5" fmla="*/ 0 h 54315"/>
                  <a:gd name="connsiteX6" fmla="*/ 246367 w 246378"/>
                  <a:gd name="connsiteY6" fmla="*/ 14813 h 54315"/>
                  <a:gd name="connsiteX7" fmla="*/ 244995 w 246378"/>
                  <a:gd name="connsiteY7" fmla="*/ 39228 h 54315"/>
                  <a:gd name="connsiteX8" fmla="*/ 202750 w 246378"/>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378" h="54315">
                    <a:moveTo>
                      <a:pt x="202750" y="54315"/>
                    </a:moveTo>
                    <a:lnTo>
                      <a:pt x="39530" y="54315"/>
                    </a:lnTo>
                    <a:cubicBezTo>
                      <a:pt x="16762" y="54315"/>
                      <a:pt x="-795" y="47457"/>
                      <a:pt x="28" y="39228"/>
                    </a:cubicBezTo>
                    <a:lnTo>
                      <a:pt x="2771" y="14813"/>
                    </a:lnTo>
                    <a:cubicBezTo>
                      <a:pt x="3593" y="6584"/>
                      <a:pt x="22796" y="0"/>
                      <a:pt x="45291" y="0"/>
                    </a:cubicBezTo>
                    <a:lnTo>
                      <a:pt x="206590" y="0"/>
                    </a:lnTo>
                    <a:cubicBezTo>
                      <a:pt x="229085" y="0"/>
                      <a:pt x="246916" y="6584"/>
                      <a:pt x="246367" y="14813"/>
                    </a:cubicBezTo>
                    <a:lnTo>
                      <a:pt x="244995" y="39228"/>
                    </a:lnTo>
                    <a:cubicBezTo>
                      <a:pt x="244173" y="47457"/>
                      <a:pt x="225519" y="54315"/>
                      <a:pt x="202750" y="54315"/>
                    </a:cubicBezTo>
                    <a:close/>
                  </a:path>
                </a:pathLst>
              </a:custGeom>
              <a:solidFill>
                <a:srgbClr val="84B9BD"/>
              </a:solidFill>
              <a:ln w="2743"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0F5EB69-6E89-CAF7-F475-06D2AE4D43D1}"/>
                  </a:ext>
                </a:extLst>
              </p:cNvPr>
              <p:cNvSpPr/>
              <p:nvPr/>
            </p:nvSpPr>
            <p:spPr>
              <a:xfrm>
                <a:off x="17106430" y="4672766"/>
                <a:ext cx="244706" cy="54315"/>
              </a:xfrm>
              <a:custGeom>
                <a:avLst/>
                <a:gdLst>
                  <a:gd name="connsiteX0" fmla="*/ 203558 w 244706"/>
                  <a:gd name="connsiteY0" fmla="*/ 54315 h 54315"/>
                  <a:gd name="connsiteX1" fmla="*/ 40338 w 244706"/>
                  <a:gd name="connsiteY1" fmla="*/ 54315 h 54315"/>
                  <a:gd name="connsiteX2" fmla="*/ 12 w 244706"/>
                  <a:gd name="connsiteY2" fmla="*/ 39228 h 54315"/>
                  <a:gd name="connsiteX3" fmla="*/ 1384 w 244706"/>
                  <a:gd name="connsiteY3" fmla="*/ 14813 h 54315"/>
                  <a:gd name="connsiteX4" fmla="*/ 42806 w 244706"/>
                  <a:gd name="connsiteY4" fmla="*/ 0 h 54315"/>
                  <a:gd name="connsiteX5" fmla="*/ 204106 w 244706"/>
                  <a:gd name="connsiteY5" fmla="*/ 0 h 54315"/>
                  <a:gd name="connsiteX6" fmla="*/ 244706 w 244706"/>
                  <a:gd name="connsiteY6" fmla="*/ 14813 h 54315"/>
                  <a:gd name="connsiteX7" fmla="*/ 244706 w 244706"/>
                  <a:gd name="connsiteY7" fmla="*/ 39228 h 54315"/>
                  <a:gd name="connsiteX8" fmla="*/ 203558 w 244706"/>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06" h="54315">
                    <a:moveTo>
                      <a:pt x="203558" y="54315"/>
                    </a:moveTo>
                    <a:lnTo>
                      <a:pt x="40338" y="54315"/>
                    </a:lnTo>
                    <a:cubicBezTo>
                      <a:pt x="17568" y="54315"/>
                      <a:pt x="-537" y="47457"/>
                      <a:pt x="12" y="39228"/>
                    </a:cubicBezTo>
                    <a:lnTo>
                      <a:pt x="1384" y="14813"/>
                    </a:lnTo>
                    <a:cubicBezTo>
                      <a:pt x="1933" y="6584"/>
                      <a:pt x="20312" y="0"/>
                      <a:pt x="42806" y="0"/>
                    </a:cubicBezTo>
                    <a:lnTo>
                      <a:pt x="204106" y="0"/>
                    </a:lnTo>
                    <a:cubicBezTo>
                      <a:pt x="226601" y="0"/>
                      <a:pt x="244706" y="6584"/>
                      <a:pt x="244706" y="14813"/>
                    </a:cubicBezTo>
                    <a:lnTo>
                      <a:pt x="244706" y="39228"/>
                    </a:lnTo>
                    <a:cubicBezTo>
                      <a:pt x="244706" y="47457"/>
                      <a:pt x="226326" y="54315"/>
                      <a:pt x="203558" y="54315"/>
                    </a:cubicBezTo>
                    <a:close/>
                  </a:path>
                </a:pathLst>
              </a:custGeom>
              <a:solidFill>
                <a:srgbClr val="84B9BD"/>
              </a:solidFill>
              <a:ln w="274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FD933E-8328-DFD4-5D91-5F6B9B821F56}"/>
                  </a:ext>
                </a:extLst>
              </p:cNvPr>
              <p:cNvSpPr/>
              <p:nvPr/>
            </p:nvSpPr>
            <p:spPr>
              <a:xfrm>
                <a:off x="17380762" y="4672766"/>
                <a:ext cx="244970" cy="54315"/>
              </a:xfrm>
              <a:custGeom>
                <a:avLst/>
                <a:gdLst>
                  <a:gd name="connsiteX0" fmla="*/ 204368 w 244970"/>
                  <a:gd name="connsiteY0" fmla="*/ 54315 h 54315"/>
                  <a:gd name="connsiteX1" fmla="*/ 41148 w 244970"/>
                  <a:gd name="connsiteY1" fmla="*/ 54315 h 54315"/>
                  <a:gd name="connsiteX2" fmla="*/ 0 w 244970"/>
                  <a:gd name="connsiteY2" fmla="*/ 39228 h 54315"/>
                  <a:gd name="connsiteX3" fmla="*/ 0 w 244970"/>
                  <a:gd name="connsiteY3" fmla="*/ 14813 h 54315"/>
                  <a:gd name="connsiteX4" fmla="*/ 40599 w 244970"/>
                  <a:gd name="connsiteY4" fmla="*/ 0 h 54315"/>
                  <a:gd name="connsiteX5" fmla="*/ 201900 w 244970"/>
                  <a:gd name="connsiteY5" fmla="*/ 0 h 54315"/>
                  <a:gd name="connsiteX6" fmla="*/ 243596 w 244970"/>
                  <a:gd name="connsiteY6" fmla="*/ 14813 h 54315"/>
                  <a:gd name="connsiteX7" fmla="*/ 244967 w 244970"/>
                  <a:gd name="connsiteY7" fmla="*/ 39228 h 54315"/>
                  <a:gd name="connsiteX8" fmla="*/ 204368 w 244970"/>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70" h="54315">
                    <a:moveTo>
                      <a:pt x="204368" y="54315"/>
                    </a:moveTo>
                    <a:lnTo>
                      <a:pt x="41148" y="54315"/>
                    </a:lnTo>
                    <a:cubicBezTo>
                      <a:pt x="18380" y="54315"/>
                      <a:pt x="0" y="47457"/>
                      <a:pt x="0" y="39228"/>
                    </a:cubicBezTo>
                    <a:lnTo>
                      <a:pt x="0" y="14813"/>
                    </a:lnTo>
                    <a:cubicBezTo>
                      <a:pt x="0" y="6584"/>
                      <a:pt x="18105" y="0"/>
                      <a:pt x="40599" y="0"/>
                    </a:cubicBezTo>
                    <a:lnTo>
                      <a:pt x="201900" y="0"/>
                    </a:lnTo>
                    <a:cubicBezTo>
                      <a:pt x="224393" y="0"/>
                      <a:pt x="243048" y="6584"/>
                      <a:pt x="243596" y="14813"/>
                    </a:cubicBezTo>
                    <a:lnTo>
                      <a:pt x="244967" y="39228"/>
                    </a:lnTo>
                    <a:cubicBezTo>
                      <a:pt x="245242" y="47457"/>
                      <a:pt x="227136" y="54315"/>
                      <a:pt x="204368" y="54315"/>
                    </a:cubicBezTo>
                    <a:close/>
                  </a:path>
                </a:pathLst>
              </a:custGeom>
              <a:solidFill>
                <a:srgbClr val="84B9BD"/>
              </a:solidFill>
              <a:ln w="274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9F5718D-8096-C2C2-3133-576F1789FB51}"/>
                  </a:ext>
                </a:extLst>
              </p:cNvPr>
              <p:cNvSpPr/>
              <p:nvPr/>
            </p:nvSpPr>
            <p:spPr>
              <a:xfrm>
                <a:off x="17653149" y="4672766"/>
                <a:ext cx="246401" cy="54315"/>
              </a:xfrm>
              <a:custGeom>
                <a:avLst/>
                <a:gdLst>
                  <a:gd name="connsiteX0" fmla="*/ 207124 w 246401"/>
                  <a:gd name="connsiteY0" fmla="*/ 54315 h 54315"/>
                  <a:gd name="connsiteX1" fmla="*/ 43903 w 246401"/>
                  <a:gd name="connsiteY1" fmla="*/ 54315 h 54315"/>
                  <a:gd name="connsiteX2" fmla="*/ 1658 w 246401"/>
                  <a:gd name="connsiteY2" fmla="*/ 39228 h 54315"/>
                  <a:gd name="connsiteX3" fmla="*/ 12 w 246401"/>
                  <a:gd name="connsiteY3" fmla="*/ 14813 h 54315"/>
                  <a:gd name="connsiteX4" fmla="*/ 39789 w 246401"/>
                  <a:gd name="connsiteY4" fmla="*/ 0 h 54315"/>
                  <a:gd name="connsiteX5" fmla="*/ 201090 w 246401"/>
                  <a:gd name="connsiteY5" fmla="*/ 0 h 54315"/>
                  <a:gd name="connsiteX6" fmla="*/ 243609 w 246401"/>
                  <a:gd name="connsiteY6" fmla="*/ 14813 h 54315"/>
                  <a:gd name="connsiteX7" fmla="*/ 246352 w 246401"/>
                  <a:gd name="connsiteY7" fmla="*/ 39228 h 54315"/>
                  <a:gd name="connsiteX8" fmla="*/ 207124 w 246401"/>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401" h="54315">
                    <a:moveTo>
                      <a:pt x="207124" y="54315"/>
                    </a:moveTo>
                    <a:lnTo>
                      <a:pt x="43903" y="54315"/>
                    </a:lnTo>
                    <a:cubicBezTo>
                      <a:pt x="21135" y="54315"/>
                      <a:pt x="2208" y="47457"/>
                      <a:pt x="1658" y="39228"/>
                    </a:cubicBezTo>
                    <a:lnTo>
                      <a:pt x="12" y="14813"/>
                    </a:lnTo>
                    <a:cubicBezTo>
                      <a:pt x="-536" y="6584"/>
                      <a:pt x="17295" y="0"/>
                      <a:pt x="39789" y="0"/>
                    </a:cubicBezTo>
                    <a:lnTo>
                      <a:pt x="201090" y="0"/>
                    </a:lnTo>
                    <a:cubicBezTo>
                      <a:pt x="223583" y="0"/>
                      <a:pt x="242512" y="6584"/>
                      <a:pt x="243609" y="14813"/>
                    </a:cubicBezTo>
                    <a:lnTo>
                      <a:pt x="246352" y="39228"/>
                    </a:lnTo>
                    <a:cubicBezTo>
                      <a:pt x="247449" y="47457"/>
                      <a:pt x="229893" y="54315"/>
                      <a:pt x="207124" y="54315"/>
                    </a:cubicBezTo>
                    <a:close/>
                  </a:path>
                </a:pathLst>
              </a:custGeom>
              <a:solidFill>
                <a:srgbClr val="84B9BD"/>
              </a:solidFill>
              <a:ln w="274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2727BEB-D4CA-AE05-5DBC-9A2BA24CB047}"/>
                  </a:ext>
                </a:extLst>
              </p:cNvPr>
              <p:cNvSpPr/>
              <p:nvPr/>
            </p:nvSpPr>
            <p:spPr>
              <a:xfrm>
                <a:off x="17926061" y="4672766"/>
                <a:ext cx="248111" cy="54315"/>
              </a:xfrm>
              <a:custGeom>
                <a:avLst/>
                <a:gdLst>
                  <a:gd name="connsiteX0" fmla="*/ 209356 w 248111"/>
                  <a:gd name="connsiteY0" fmla="*/ 54315 h 54315"/>
                  <a:gd name="connsiteX1" fmla="*/ 46135 w 248111"/>
                  <a:gd name="connsiteY1" fmla="*/ 54315 h 54315"/>
                  <a:gd name="connsiteX2" fmla="*/ 3067 w 248111"/>
                  <a:gd name="connsiteY2" fmla="*/ 39228 h 54315"/>
                  <a:gd name="connsiteX3" fmla="*/ 49 w 248111"/>
                  <a:gd name="connsiteY3" fmla="*/ 14813 h 54315"/>
                  <a:gd name="connsiteX4" fmla="*/ 39003 w 248111"/>
                  <a:gd name="connsiteY4" fmla="*/ 0 h 54315"/>
                  <a:gd name="connsiteX5" fmla="*/ 200302 w 248111"/>
                  <a:gd name="connsiteY5" fmla="*/ 0 h 54315"/>
                  <a:gd name="connsiteX6" fmla="*/ 243646 w 248111"/>
                  <a:gd name="connsiteY6" fmla="*/ 14813 h 54315"/>
                  <a:gd name="connsiteX7" fmla="*/ 248035 w 248111"/>
                  <a:gd name="connsiteY7" fmla="*/ 39228 h 54315"/>
                  <a:gd name="connsiteX8" fmla="*/ 209356 w 248111"/>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111" h="54315">
                    <a:moveTo>
                      <a:pt x="209356" y="54315"/>
                    </a:moveTo>
                    <a:lnTo>
                      <a:pt x="46135" y="54315"/>
                    </a:lnTo>
                    <a:cubicBezTo>
                      <a:pt x="23366" y="54315"/>
                      <a:pt x="4164" y="47457"/>
                      <a:pt x="3067" y="39228"/>
                    </a:cubicBezTo>
                    <a:lnTo>
                      <a:pt x="49" y="14813"/>
                    </a:lnTo>
                    <a:cubicBezTo>
                      <a:pt x="-1048" y="6584"/>
                      <a:pt x="16508" y="0"/>
                      <a:pt x="39003" y="0"/>
                    </a:cubicBezTo>
                    <a:lnTo>
                      <a:pt x="200302" y="0"/>
                    </a:lnTo>
                    <a:cubicBezTo>
                      <a:pt x="222797" y="0"/>
                      <a:pt x="242274" y="6584"/>
                      <a:pt x="243646" y="14813"/>
                    </a:cubicBezTo>
                    <a:lnTo>
                      <a:pt x="248035" y="39228"/>
                    </a:lnTo>
                    <a:cubicBezTo>
                      <a:pt x="249407" y="47457"/>
                      <a:pt x="232124" y="54315"/>
                      <a:pt x="209356" y="54315"/>
                    </a:cubicBezTo>
                    <a:close/>
                  </a:path>
                </a:pathLst>
              </a:custGeom>
              <a:solidFill>
                <a:srgbClr val="84B9BD"/>
              </a:solidFill>
              <a:ln w="274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EEEA06D-CFF5-3A72-41E9-7DE9433B6418}"/>
                  </a:ext>
                </a:extLst>
              </p:cNvPr>
              <p:cNvSpPr/>
              <p:nvPr/>
            </p:nvSpPr>
            <p:spPr>
              <a:xfrm>
                <a:off x="18198981" y="4672766"/>
                <a:ext cx="249583" cy="54315"/>
              </a:xfrm>
              <a:custGeom>
                <a:avLst/>
                <a:gdLst>
                  <a:gd name="connsiteX0" fmla="*/ 211578 w 249583"/>
                  <a:gd name="connsiteY0" fmla="*/ 54315 h 54315"/>
                  <a:gd name="connsiteX1" fmla="*/ 48358 w 249583"/>
                  <a:gd name="connsiteY1" fmla="*/ 54315 h 54315"/>
                  <a:gd name="connsiteX2" fmla="*/ 4467 w 249583"/>
                  <a:gd name="connsiteY2" fmla="*/ 39228 h 54315"/>
                  <a:gd name="connsiteX3" fmla="*/ 77 w 249583"/>
                  <a:gd name="connsiteY3" fmla="*/ 14813 h 54315"/>
                  <a:gd name="connsiteX4" fmla="*/ 38209 w 249583"/>
                  <a:gd name="connsiteY4" fmla="*/ 0 h 54315"/>
                  <a:gd name="connsiteX5" fmla="*/ 199509 w 249583"/>
                  <a:gd name="connsiteY5" fmla="*/ 0 h 54315"/>
                  <a:gd name="connsiteX6" fmla="*/ 243674 w 249583"/>
                  <a:gd name="connsiteY6" fmla="*/ 14813 h 54315"/>
                  <a:gd name="connsiteX7" fmla="*/ 249435 w 249583"/>
                  <a:gd name="connsiteY7" fmla="*/ 39228 h 54315"/>
                  <a:gd name="connsiteX8" fmla="*/ 211578 w 249583"/>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83" h="54315">
                    <a:moveTo>
                      <a:pt x="211578" y="54315"/>
                    </a:moveTo>
                    <a:lnTo>
                      <a:pt x="48358" y="54315"/>
                    </a:lnTo>
                    <a:cubicBezTo>
                      <a:pt x="25590" y="54315"/>
                      <a:pt x="5838" y="47457"/>
                      <a:pt x="4467" y="39228"/>
                    </a:cubicBezTo>
                    <a:lnTo>
                      <a:pt x="77" y="14813"/>
                    </a:lnTo>
                    <a:cubicBezTo>
                      <a:pt x="-1294" y="6584"/>
                      <a:pt x="15714" y="0"/>
                      <a:pt x="38209" y="0"/>
                    </a:cubicBezTo>
                    <a:lnTo>
                      <a:pt x="199509" y="0"/>
                    </a:lnTo>
                    <a:cubicBezTo>
                      <a:pt x="222003" y="0"/>
                      <a:pt x="241754" y="6584"/>
                      <a:pt x="243674" y="14813"/>
                    </a:cubicBezTo>
                    <a:lnTo>
                      <a:pt x="249435" y="39228"/>
                    </a:lnTo>
                    <a:cubicBezTo>
                      <a:pt x="251355" y="47457"/>
                      <a:pt x="234348" y="54315"/>
                      <a:pt x="211578" y="54315"/>
                    </a:cubicBezTo>
                    <a:close/>
                  </a:path>
                </a:pathLst>
              </a:custGeom>
              <a:solidFill>
                <a:srgbClr val="84B9BD"/>
              </a:solidFill>
              <a:ln w="274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897F051-8B72-9448-D8F7-BAC6BB626134}"/>
                  </a:ext>
                </a:extLst>
              </p:cNvPr>
              <p:cNvSpPr/>
              <p:nvPr/>
            </p:nvSpPr>
            <p:spPr>
              <a:xfrm>
                <a:off x="18471857" y="4672766"/>
                <a:ext cx="251075" cy="54315"/>
              </a:xfrm>
              <a:custGeom>
                <a:avLst/>
                <a:gdLst>
                  <a:gd name="connsiteX0" fmla="*/ 213846 w 251075"/>
                  <a:gd name="connsiteY0" fmla="*/ 54315 h 54315"/>
                  <a:gd name="connsiteX1" fmla="*/ 50626 w 251075"/>
                  <a:gd name="connsiteY1" fmla="*/ 54315 h 54315"/>
                  <a:gd name="connsiteX2" fmla="*/ 5911 w 251075"/>
                  <a:gd name="connsiteY2" fmla="*/ 39228 h 54315"/>
                  <a:gd name="connsiteX3" fmla="*/ 150 w 251075"/>
                  <a:gd name="connsiteY3" fmla="*/ 14813 h 54315"/>
                  <a:gd name="connsiteX4" fmla="*/ 37458 w 251075"/>
                  <a:gd name="connsiteY4" fmla="*/ 0 h 54315"/>
                  <a:gd name="connsiteX5" fmla="*/ 198759 w 251075"/>
                  <a:gd name="connsiteY5" fmla="*/ 0 h 54315"/>
                  <a:gd name="connsiteX6" fmla="*/ 243747 w 251075"/>
                  <a:gd name="connsiteY6" fmla="*/ 14813 h 54315"/>
                  <a:gd name="connsiteX7" fmla="*/ 250879 w 251075"/>
                  <a:gd name="connsiteY7" fmla="*/ 39228 h 54315"/>
                  <a:gd name="connsiteX8" fmla="*/ 213846 w 251075"/>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75" h="54315">
                    <a:moveTo>
                      <a:pt x="213846" y="54315"/>
                    </a:moveTo>
                    <a:lnTo>
                      <a:pt x="50626" y="54315"/>
                    </a:lnTo>
                    <a:cubicBezTo>
                      <a:pt x="27857" y="54315"/>
                      <a:pt x="7832" y="47457"/>
                      <a:pt x="5911" y="39228"/>
                    </a:cubicBezTo>
                    <a:lnTo>
                      <a:pt x="150" y="14813"/>
                    </a:lnTo>
                    <a:cubicBezTo>
                      <a:pt x="-1769" y="6584"/>
                      <a:pt x="14964" y="0"/>
                      <a:pt x="37458" y="0"/>
                    </a:cubicBezTo>
                    <a:lnTo>
                      <a:pt x="198759" y="0"/>
                    </a:lnTo>
                    <a:cubicBezTo>
                      <a:pt x="221252" y="0"/>
                      <a:pt x="241278" y="6584"/>
                      <a:pt x="243747" y="14813"/>
                    </a:cubicBezTo>
                    <a:lnTo>
                      <a:pt x="250879" y="39228"/>
                    </a:lnTo>
                    <a:cubicBezTo>
                      <a:pt x="253074" y="47457"/>
                      <a:pt x="236614" y="54315"/>
                      <a:pt x="213846" y="54315"/>
                    </a:cubicBezTo>
                    <a:close/>
                  </a:path>
                </a:pathLst>
              </a:custGeom>
              <a:solidFill>
                <a:srgbClr val="84B9BD"/>
              </a:solidFill>
              <a:ln w="274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01E7A2D-9B4A-68B0-F24A-CF7149193CAB}"/>
                  </a:ext>
                </a:extLst>
              </p:cNvPr>
              <p:cNvSpPr/>
              <p:nvPr/>
            </p:nvSpPr>
            <p:spPr>
              <a:xfrm>
                <a:off x="18744159" y="4672766"/>
                <a:ext cx="252567" cy="54315"/>
              </a:xfrm>
              <a:custGeom>
                <a:avLst/>
                <a:gdLst>
                  <a:gd name="connsiteX0" fmla="*/ 216687 w 252567"/>
                  <a:gd name="connsiteY0" fmla="*/ 54315 h 54315"/>
                  <a:gd name="connsiteX1" fmla="*/ 53467 w 252567"/>
                  <a:gd name="connsiteY1" fmla="*/ 54315 h 54315"/>
                  <a:gd name="connsiteX2" fmla="*/ 7655 w 252567"/>
                  <a:gd name="connsiteY2" fmla="*/ 39228 h 54315"/>
                  <a:gd name="connsiteX3" fmla="*/ 249 w 252567"/>
                  <a:gd name="connsiteY3" fmla="*/ 14813 h 54315"/>
                  <a:gd name="connsiteX4" fmla="*/ 36458 w 252567"/>
                  <a:gd name="connsiteY4" fmla="*/ 0 h 54315"/>
                  <a:gd name="connsiteX5" fmla="*/ 197759 w 252567"/>
                  <a:gd name="connsiteY5" fmla="*/ 0 h 54315"/>
                  <a:gd name="connsiteX6" fmla="*/ 243570 w 252567"/>
                  <a:gd name="connsiteY6" fmla="*/ 14813 h 54315"/>
                  <a:gd name="connsiteX7" fmla="*/ 252074 w 252567"/>
                  <a:gd name="connsiteY7" fmla="*/ 39228 h 54315"/>
                  <a:gd name="connsiteX8" fmla="*/ 216687 w 252567"/>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567" h="54315">
                    <a:moveTo>
                      <a:pt x="216687" y="54315"/>
                    </a:moveTo>
                    <a:lnTo>
                      <a:pt x="53467" y="54315"/>
                    </a:lnTo>
                    <a:cubicBezTo>
                      <a:pt x="30699" y="54315"/>
                      <a:pt x="10125" y="47457"/>
                      <a:pt x="7655" y="39228"/>
                    </a:cubicBezTo>
                    <a:lnTo>
                      <a:pt x="249" y="14813"/>
                    </a:lnTo>
                    <a:cubicBezTo>
                      <a:pt x="-2220" y="6584"/>
                      <a:pt x="13965" y="0"/>
                      <a:pt x="36458" y="0"/>
                    </a:cubicBezTo>
                    <a:lnTo>
                      <a:pt x="197759" y="0"/>
                    </a:lnTo>
                    <a:cubicBezTo>
                      <a:pt x="220253" y="0"/>
                      <a:pt x="240827" y="6584"/>
                      <a:pt x="243570" y="14813"/>
                    </a:cubicBezTo>
                    <a:lnTo>
                      <a:pt x="252074" y="39228"/>
                    </a:lnTo>
                    <a:cubicBezTo>
                      <a:pt x="255641" y="47457"/>
                      <a:pt x="239455" y="54315"/>
                      <a:pt x="216687" y="54315"/>
                    </a:cubicBezTo>
                    <a:close/>
                  </a:path>
                </a:pathLst>
              </a:custGeom>
              <a:solidFill>
                <a:srgbClr val="84B9BD"/>
              </a:solidFill>
              <a:ln w="274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82FAED3-C1A0-8DE0-C337-0BB262428CF4}"/>
                  </a:ext>
                </a:extLst>
              </p:cNvPr>
              <p:cNvSpPr/>
              <p:nvPr/>
            </p:nvSpPr>
            <p:spPr>
              <a:xfrm>
                <a:off x="19017263" y="4672766"/>
                <a:ext cx="254550" cy="54315"/>
              </a:xfrm>
              <a:custGeom>
                <a:avLst/>
                <a:gdLst>
                  <a:gd name="connsiteX0" fmla="*/ 219000 w 254550"/>
                  <a:gd name="connsiteY0" fmla="*/ 54315 h 54315"/>
                  <a:gd name="connsiteX1" fmla="*/ 55779 w 254550"/>
                  <a:gd name="connsiteY1" fmla="*/ 54315 h 54315"/>
                  <a:gd name="connsiteX2" fmla="*/ 9145 w 254550"/>
                  <a:gd name="connsiteY2" fmla="*/ 39228 h 54315"/>
                  <a:gd name="connsiteX3" fmla="*/ 367 w 254550"/>
                  <a:gd name="connsiteY3" fmla="*/ 14813 h 54315"/>
                  <a:gd name="connsiteX4" fmla="*/ 35754 w 254550"/>
                  <a:gd name="connsiteY4" fmla="*/ 0 h 54315"/>
                  <a:gd name="connsiteX5" fmla="*/ 197054 w 254550"/>
                  <a:gd name="connsiteY5" fmla="*/ 0 h 54315"/>
                  <a:gd name="connsiteX6" fmla="*/ 243963 w 254550"/>
                  <a:gd name="connsiteY6" fmla="*/ 14813 h 54315"/>
                  <a:gd name="connsiteX7" fmla="*/ 254113 w 254550"/>
                  <a:gd name="connsiteY7" fmla="*/ 39228 h 54315"/>
                  <a:gd name="connsiteX8" fmla="*/ 219000 w 254550"/>
                  <a:gd name="connsiteY8" fmla="*/ 54315 h 5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50" h="54315">
                    <a:moveTo>
                      <a:pt x="219000" y="54315"/>
                    </a:moveTo>
                    <a:lnTo>
                      <a:pt x="55779" y="54315"/>
                    </a:lnTo>
                    <a:cubicBezTo>
                      <a:pt x="33011" y="54315"/>
                      <a:pt x="12163" y="47457"/>
                      <a:pt x="9145" y="39228"/>
                    </a:cubicBezTo>
                    <a:lnTo>
                      <a:pt x="367" y="14813"/>
                    </a:lnTo>
                    <a:cubicBezTo>
                      <a:pt x="-2650" y="6584"/>
                      <a:pt x="13260" y="0"/>
                      <a:pt x="35754" y="0"/>
                    </a:cubicBezTo>
                    <a:lnTo>
                      <a:pt x="197054" y="0"/>
                    </a:lnTo>
                    <a:cubicBezTo>
                      <a:pt x="219549" y="0"/>
                      <a:pt x="240397" y="6584"/>
                      <a:pt x="243963" y="14813"/>
                    </a:cubicBezTo>
                    <a:lnTo>
                      <a:pt x="254113" y="39228"/>
                    </a:lnTo>
                    <a:cubicBezTo>
                      <a:pt x="257404" y="47457"/>
                      <a:pt x="241769" y="54315"/>
                      <a:pt x="219000" y="54315"/>
                    </a:cubicBezTo>
                    <a:close/>
                  </a:path>
                </a:pathLst>
              </a:custGeom>
              <a:solidFill>
                <a:srgbClr val="84B9BD"/>
              </a:solidFill>
              <a:ln w="2743"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1144A0C-9266-1917-B8CF-B3852BCFEB4C}"/>
                  </a:ext>
                </a:extLst>
              </p:cNvPr>
              <p:cNvSpPr/>
              <p:nvPr/>
            </p:nvSpPr>
            <p:spPr>
              <a:xfrm>
                <a:off x="15427486" y="4735037"/>
                <a:ext cx="254531" cy="83119"/>
              </a:xfrm>
              <a:custGeom>
                <a:avLst/>
                <a:gdLst>
                  <a:gd name="connsiteX0" fmla="*/ 216282 w 254531"/>
                  <a:gd name="connsiteY0" fmla="*/ 83119 h 83119"/>
                  <a:gd name="connsiteX1" fmla="*/ 8073 w 254531"/>
                  <a:gd name="connsiteY1" fmla="*/ 83119 h 83119"/>
                  <a:gd name="connsiteX2" fmla="*/ 118 w 254531"/>
                  <a:gd name="connsiteY2" fmla="*/ 79553 h 83119"/>
                  <a:gd name="connsiteX3" fmla="*/ 31116 w 254531"/>
                  <a:gd name="connsiteY3" fmla="*/ 3292 h 83119"/>
                  <a:gd name="connsiteX4" fmla="*/ 41815 w 254531"/>
                  <a:gd name="connsiteY4" fmla="*/ 0 h 83119"/>
                  <a:gd name="connsiteX5" fmla="*/ 246457 w 254531"/>
                  <a:gd name="connsiteY5" fmla="*/ 0 h 83119"/>
                  <a:gd name="connsiteX6" fmla="*/ 254413 w 254531"/>
                  <a:gd name="connsiteY6" fmla="*/ 3292 h 83119"/>
                  <a:gd name="connsiteX7" fmla="*/ 227254 w 254531"/>
                  <a:gd name="connsiteY7" fmla="*/ 79553 h 83119"/>
                  <a:gd name="connsiteX8" fmla="*/ 216282 w 254531"/>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31" h="83119">
                    <a:moveTo>
                      <a:pt x="216282" y="83119"/>
                    </a:moveTo>
                    <a:lnTo>
                      <a:pt x="8073" y="83119"/>
                    </a:lnTo>
                    <a:cubicBezTo>
                      <a:pt x="2861" y="83119"/>
                      <a:pt x="-704" y="81473"/>
                      <a:pt x="118" y="79553"/>
                    </a:cubicBezTo>
                    <a:lnTo>
                      <a:pt x="31116" y="3292"/>
                    </a:lnTo>
                    <a:cubicBezTo>
                      <a:pt x="31939" y="1372"/>
                      <a:pt x="36602" y="0"/>
                      <a:pt x="41815" y="0"/>
                    </a:cubicBezTo>
                    <a:lnTo>
                      <a:pt x="246457" y="0"/>
                    </a:lnTo>
                    <a:cubicBezTo>
                      <a:pt x="251670" y="0"/>
                      <a:pt x="255236" y="1646"/>
                      <a:pt x="254413" y="3292"/>
                    </a:cubicBezTo>
                    <a:lnTo>
                      <a:pt x="227254" y="79553"/>
                    </a:lnTo>
                    <a:cubicBezTo>
                      <a:pt x="226157" y="81747"/>
                      <a:pt x="221495" y="83119"/>
                      <a:pt x="216282" y="83119"/>
                    </a:cubicBezTo>
                    <a:close/>
                  </a:path>
                </a:pathLst>
              </a:custGeom>
              <a:solidFill>
                <a:srgbClr val="84B9BD"/>
              </a:solidFill>
              <a:ln w="274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3573EA9-9F04-94B9-FF9C-2B46F9497A23}"/>
                  </a:ext>
                </a:extLst>
              </p:cNvPr>
              <p:cNvSpPr/>
              <p:nvPr/>
            </p:nvSpPr>
            <p:spPr>
              <a:xfrm>
                <a:off x="15806936" y="4831872"/>
                <a:ext cx="253027" cy="86410"/>
              </a:xfrm>
              <a:custGeom>
                <a:avLst/>
                <a:gdLst>
                  <a:gd name="connsiteX0" fmla="*/ 221154 w 253027"/>
                  <a:gd name="connsiteY0" fmla="*/ 86411 h 86410"/>
                  <a:gd name="connsiteX1" fmla="*/ 8556 w 253027"/>
                  <a:gd name="connsiteY1" fmla="*/ 86411 h 86410"/>
                  <a:gd name="connsiteX2" fmla="*/ 52 w 253027"/>
                  <a:gd name="connsiteY2" fmla="*/ 82845 h 86410"/>
                  <a:gd name="connsiteX3" fmla="*/ 25290 w 253027"/>
                  <a:gd name="connsiteY3" fmla="*/ 3566 h 86410"/>
                  <a:gd name="connsiteX4" fmla="*/ 35714 w 253027"/>
                  <a:gd name="connsiteY4" fmla="*/ 0 h 86410"/>
                  <a:gd name="connsiteX5" fmla="*/ 244471 w 253027"/>
                  <a:gd name="connsiteY5" fmla="*/ 0 h 86410"/>
                  <a:gd name="connsiteX6" fmla="*/ 252976 w 253027"/>
                  <a:gd name="connsiteY6" fmla="*/ 3566 h 86410"/>
                  <a:gd name="connsiteX7" fmla="*/ 231305 w 253027"/>
                  <a:gd name="connsiteY7" fmla="*/ 82845 h 86410"/>
                  <a:gd name="connsiteX8" fmla="*/ 221154 w 253027"/>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027" h="86410">
                    <a:moveTo>
                      <a:pt x="221154" y="86411"/>
                    </a:moveTo>
                    <a:lnTo>
                      <a:pt x="8556" y="86411"/>
                    </a:lnTo>
                    <a:cubicBezTo>
                      <a:pt x="3344" y="86411"/>
                      <a:pt x="-496" y="84765"/>
                      <a:pt x="52" y="82845"/>
                    </a:cubicBezTo>
                    <a:lnTo>
                      <a:pt x="25290" y="3566"/>
                    </a:lnTo>
                    <a:cubicBezTo>
                      <a:pt x="25839" y="1646"/>
                      <a:pt x="30502" y="0"/>
                      <a:pt x="35714" y="0"/>
                    </a:cubicBezTo>
                    <a:lnTo>
                      <a:pt x="244471" y="0"/>
                    </a:lnTo>
                    <a:cubicBezTo>
                      <a:pt x="249683" y="0"/>
                      <a:pt x="253525" y="1646"/>
                      <a:pt x="252976" y="3566"/>
                    </a:cubicBezTo>
                    <a:lnTo>
                      <a:pt x="231305" y="82845"/>
                    </a:lnTo>
                    <a:cubicBezTo>
                      <a:pt x="231305" y="84765"/>
                      <a:pt x="226641" y="86411"/>
                      <a:pt x="221154" y="86411"/>
                    </a:cubicBezTo>
                    <a:close/>
                  </a:path>
                </a:pathLst>
              </a:custGeom>
              <a:solidFill>
                <a:srgbClr val="84B9BD"/>
              </a:solidFill>
              <a:ln w="2743"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07E72B-BD89-218C-109E-73BB5046AB9A}"/>
                  </a:ext>
                </a:extLst>
              </p:cNvPr>
              <p:cNvSpPr/>
              <p:nvPr/>
            </p:nvSpPr>
            <p:spPr>
              <a:xfrm>
                <a:off x="15837327" y="4932273"/>
                <a:ext cx="257985" cy="90251"/>
              </a:xfrm>
              <a:custGeom>
                <a:avLst/>
                <a:gdLst>
                  <a:gd name="connsiteX0" fmla="*/ 225603 w 257985"/>
                  <a:gd name="connsiteY0" fmla="*/ 90251 h 90251"/>
                  <a:gd name="connsiteX1" fmla="*/ 8615 w 257985"/>
                  <a:gd name="connsiteY1" fmla="*/ 90251 h 90251"/>
                  <a:gd name="connsiteX2" fmla="*/ 111 w 257985"/>
                  <a:gd name="connsiteY2" fmla="*/ 86411 h 90251"/>
                  <a:gd name="connsiteX3" fmla="*/ 25349 w 257985"/>
                  <a:gd name="connsiteY3" fmla="*/ 3566 h 90251"/>
                  <a:gd name="connsiteX4" fmla="*/ 36047 w 257985"/>
                  <a:gd name="connsiteY4" fmla="*/ 0 h 90251"/>
                  <a:gd name="connsiteX5" fmla="*/ 249194 w 257985"/>
                  <a:gd name="connsiteY5" fmla="*/ 0 h 90251"/>
                  <a:gd name="connsiteX6" fmla="*/ 257972 w 257985"/>
                  <a:gd name="connsiteY6" fmla="*/ 3566 h 90251"/>
                  <a:gd name="connsiteX7" fmla="*/ 236575 w 257985"/>
                  <a:gd name="connsiteY7" fmla="*/ 86411 h 90251"/>
                  <a:gd name="connsiteX8" fmla="*/ 225603 w 257985"/>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85" h="90251">
                    <a:moveTo>
                      <a:pt x="225603" y="90251"/>
                    </a:moveTo>
                    <a:lnTo>
                      <a:pt x="8615" y="90251"/>
                    </a:lnTo>
                    <a:cubicBezTo>
                      <a:pt x="3129" y="90251"/>
                      <a:pt x="-711" y="88605"/>
                      <a:pt x="111" y="86411"/>
                    </a:cubicBezTo>
                    <a:lnTo>
                      <a:pt x="25349" y="3566"/>
                    </a:lnTo>
                    <a:cubicBezTo>
                      <a:pt x="25897" y="1646"/>
                      <a:pt x="30835" y="0"/>
                      <a:pt x="36047" y="0"/>
                    </a:cubicBezTo>
                    <a:lnTo>
                      <a:pt x="249194" y="0"/>
                    </a:lnTo>
                    <a:cubicBezTo>
                      <a:pt x="254406" y="0"/>
                      <a:pt x="258246" y="1646"/>
                      <a:pt x="257972" y="3566"/>
                    </a:cubicBezTo>
                    <a:lnTo>
                      <a:pt x="236575" y="86411"/>
                    </a:lnTo>
                    <a:cubicBezTo>
                      <a:pt x="235752" y="88331"/>
                      <a:pt x="231089" y="90251"/>
                      <a:pt x="225603" y="90251"/>
                    </a:cubicBezTo>
                    <a:close/>
                  </a:path>
                </a:pathLst>
              </a:custGeom>
              <a:solidFill>
                <a:srgbClr val="84B9BD"/>
              </a:solidFill>
              <a:ln w="274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09C5634-8066-E000-5254-ABB5911B3708}"/>
                  </a:ext>
                </a:extLst>
              </p:cNvPr>
              <p:cNvSpPr/>
              <p:nvPr/>
            </p:nvSpPr>
            <p:spPr>
              <a:xfrm>
                <a:off x="15954468" y="5037063"/>
                <a:ext cx="261820" cy="94091"/>
              </a:xfrm>
              <a:custGeom>
                <a:avLst/>
                <a:gdLst>
                  <a:gd name="connsiteX0" fmla="*/ 230809 w 261820"/>
                  <a:gd name="connsiteY0" fmla="*/ 94092 h 94091"/>
                  <a:gd name="connsiteX1" fmla="*/ 8883 w 261820"/>
                  <a:gd name="connsiteY1" fmla="*/ 94092 h 94091"/>
                  <a:gd name="connsiteX2" fmla="*/ 105 w 261820"/>
                  <a:gd name="connsiteY2" fmla="*/ 90251 h 94091"/>
                  <a:gd name="connsiteX3" fmla="*/ 23970 w 261820"/>
                  <a:gd name="connsiteY3" fmla="*/ 3841 h 94091"/>
                  <a:gd name="connsiteX4" fmla="*/ 34943 w 261820"/>
                  <a:gd name="connsiteY4" fmla="*/ 0 h 94091"/>
                  <a:gd name="connsiteX5" fmla="*/ 252754 w 261820"/>
                  <a:gd name="connsiteY5" fmla="*/ 0 h 94091"/>
                  <a:gd name="connsiteX6" fmla="*/ 261806 w 261820"/>
                  <a:gd name="connsiteY6" fmla="*/ 3841 h 94091"/>
                  <a:gd name="connsiteX7" fmla="*/ 242055 w 261820"/>
                  <a:gd name="connsiteY7" fmla="*/ 90251 h 94091"/>
                  <a:gd name="connsiteX8" fmla="*/ 230809 w 261820"/>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20" h="94091">
                    <a:moveTo>
                      <a:pt x="230809" y="94092"/>
                    </a:moveTo>
                    <a:lnTo>
                      <a:pt x="8883" y="94092"/>
                    </a:lnTo>
                    <a:cubicBezTo>
                      <a:pt x="3396" y="94092"/>
                      <a:pt x="-719" y="92446"/>
                      <a:pt x="105" y="90251"/>
                    </a:cubicBezTo>
                    <a:lnTo>
                      <a:pt x="23970" y="3841"/>
                    </a:lnTo>
                    <a:cubicBezTo>
                      <a:pt x="24519" y="1646"/>
                      <a:pt x="29457" y="0"/>
                      <a:pt x="34943" y="0"/>
                    </a:cubicBezTo>
                    <a:lnTo>
                      <a:pt x="252754" y="0"/>
                    </a:lnTo>
                    <a:cubicBezTo>
                      <a:pt x="258241" y="0"/>
                      <a:pt x="262081" y="1646"/>
                      <a:pt x="261806" y="3841"/>
                    </a:cubicBezTo>
                    <a:lnTo>
                      <a:pt x="242055" y="90251"/>
                    </a:lnTo>
                    <a:cubicBezTo>
                      <a:pt x="241232" y="92446"/>
                      <a:pt x="236295" y="94092"/>
                      <a:pt x="230809" y="94092"/>
                    </a:cubicBezTo>
                    <a:close/>
                  </a:path>
                </a:pathLst>
              </a:custGeom>
              <a:solidFill>
                <a:srgbClr val="84B9BD"/>
              </a:solidFill>
              <a:ln w="2743"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95C2F3C-3EFF-294D-3BF0-830D2422AD74}"/>
                  </a:ext>
                </a:extLst>
              </p:cNvPr>
              <p:cNvSpPr/>
              <p:nvPr/>
            </p:nvSpPr>
            <p:spPr>
              <a:xfrm>
                <a:off x="15249667" y="5146517"/>
                <a:ext cx="284751" cy="111099"/>
              </a:xfrm>
              <a:custGeom>
                <a:avLst/>
                <a:gdLst>
                  <a:gd name="connsiteX0" fmla="*/ 235544 w 284751"/>
                  <a:gd name="connsiteY0" fmla="*/ 111100 h 111099"/>
                  <a:gd name="connsiteX1" fmla="*/ 9230 w 284751"/>
                  <a:gd name="connsiteY1" fmla="*/ 111100 h 111099"/>
                  <a:gd name="connsiteX2" fmla="*/ 178 w 284751"/>
                  <a:gd name="connsiteY2" fmla="*/ 106711 h 111099"/>
                  <a:gd name="connsiteX3" fmla="*/ 41873 w 284751"/>
                  <a:gd name="connsiteY3" fmla="*/ 4115 h 111099"/>
                  <a:gd name="connsiteX4" fmla="*/ 54218 w 284751"/>
                  <a:gd name="connsiteY4" fmla="*/ 0 h 111099"/>
                  <a:gd name="connsiteX5" fmla="*/ 275595 w 284751"/>
                  <a:gd name="connsiteY5" fmla="*/ 0 h 111099"/>
                  <a:gd name="connsiteX6" fmla="*/ 284647 w 284751"/>
                  <a:gd name="connsiteY6" fmla="*/ 4115 h 111099"/>
                  <a:gd name="connsiteX7" fmla="*/ 247888 w 284751"/>
                  <a:gd name="connsiteY7" fmla="*/ 106711 h 111099"/>
                  <a:gd name="connsiteX8" fmla="*/ 235544 w 284751"/>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751" h="111099">
                    <a:moveTo>
                      <a:pt x="235544" y="111100"/>
                    </a:moveTo>
                    <a:lnTo>
                      <a:pt x="9230" y="111100"/>
                    </a:lnTo>
                    <a:cubicBezTo>
                      <a:pt x="3194" y="111100"/>
                      <a:pt x="-921" y="109179"/>
                      <a:pt x="178" y="106711"/>
                    </a:cubicBezTo>
                    <a:lnTo>
                      <a:pt x="41873" y="4115"/>
                    </a:lnTo>
                    <a:cubicBezTo>
                      <a:pt x="42697" y="1646"/>
                      <a:pt x="48457" y="0"/>
                      <a:pt x="54218" y="0"/>
                    </a:cubicBezTo>
                    <a:lnTo>
                      <a:pt x="275595" y="0"/>
                    </a:lnTo>
                    <a:cubicBezTo>
                      <a:pt x="281356" y="0"/>
                      <a:pt x="285470" y="1920"/>
                      <a:pt x="284647" y="4115"/>
                    </a:cubicBezTo>
                    <a:lnTo>
                      <a:pt x="247888" y="106711"/>
                    </a:lnTo>
                    <a:cubicBezTo>
                      <a:pt x="247066" y="109179"/>
                      <a:pt x="241579" y="111100"/>
                      <a:pt x="235544" y="111100"/>
                    </a:cubicBezTo>
                    <a:close/>
                  </a:path>
                </a:pathLst>
              </a:custGeom>
              <a:solidFill>
                <a:srgbClr val="84B9BD"/>
              </a:solidFill>
              <a:ln w="2743"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75F4F1C-9128-5AAA-754C-11E3D5E719BF}"/>
                  </a:ext>
                </a:extLst>
              </p:cNvPr>
              <p:cNvSpPr/>
              <p:nvPr/>
            </p:nvSpPr>
            <p:spPr>
              <a:xfrm>
                <a:off x="15551766" y="5146517"/>
                <a:ext cx="278638" cy="111099"/>
              </a:xfrm>
              <a:custGeom>
                <a:avLst/>
                <a:gdLst>
                  <a:gd name="connsiteX0" fmla="*/ 235472 w 278638"/>
                  <a:gd name="connsiteY0" fmla="*/ 111100 h 111099"/>
                  <a:gd name="connsiteX1" fmla="*/ 9433 w 278638"/>
                  <a:gd name="connsiteY1" fmla="*/ 111100 h 111099"/>
                  <a:gd name="connsiteX2" fmla="*/ 105 w 278638"/>
                  <a:gd name="connsiteY2" fmla="*/ 106711 h 111099"/>
                  <a:gd name="connsiteX3" fmla="*/ 35766 w 278638"/>
                  <a:gd name="connsiteY3" fmla="*/ 4115 h 111099"/>
                  <a:gd name="connsiteX4" fmla="*/ 47837 w 278638"/>
                  <a:gd name="connsiteY4" fmla="*/ 0 h 111099"/>
                  <a:gd name="connsiteX5" fmla="*/ 269213 w 278638"/>
                  <a:gd name="connsiteY5" fmla="*/ 0 h 111099"/>
                  <a:gd name="connsiteX6" fmla="*/ 278539 w 278638"/>
                  <a:gd name="connsiteY6" fmla="*/ 4115 h 111099"/>
                  <a:gd name="connsiteX7" fmla="*/ 247542 w 278638"/>
                  <a:gd name="connsiteY7" fmla="*/ 106711 h 111099"/>
                  <a:gd name="connsiteX8" fmla="*/ 235472 w 278638"/>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38" h="111099">
                    <a:moveTo>
                      <a:pt x="235472" y="111100"/>
                    </a:moveTo>
                    <a:lnTo>
                      <a:pt x="9433" y="111100"/>
                    </a:lnTo>
                    <a:cubicBezTo>
                      <a:pt x="3397" y="111100"/>
                      <a:pt x="-718" y="109179"/>
                      <a:pt x="105" y="106711"/>
                    </a:cubicBezTo>
                    <a:lnTo>
                      <a:pt x="35766" y="4115"/>
                    </a:lnTo>
                    <a:cubicBezTo>
                      <a:pt x="36590" y="1646"/>
                      <a:pt x="42076" y="0"/>
                      <a:pt x="47837" y="0"/>
                    </a:cubicBezTo>
                    <a:lnTo>
                      <a:pt x="269213" y="0"/>
                    </a:lnTo>
                    <a:cubicBezTo>
                      <a:pt x="274974" y="0"/>
                      <a:pt x="279363" y="1920"/>
                      <a:pt x="278539" y="4115"/>
                    </a:cubicBezTo>
                    <a:lnTo>
                      <a:pt x="247542" y="106711"/>
                    </a:lnTo>
                    <a:cubicBezTo>
                      <a:pt x="246993" y="109179"/>
                      <a:pt x="241506" y="111100"/>
                      <a:pt x="235472" y="111100"/>
                    </a:cubicBezTo>
                    <a:close/>
                  </a:path>
                </a:pathLst>
              </a:custGeom>
              <a:solidFill>
                <a:srgbClr val="84B9BD"/>
              </a:solidFill>
              <a:ln w="2743"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4C45DD8-37FA-FC29-3228-E5FC8443C04C}"/>
                  </a:ext>
                </a:extLst>
              </p:cNvPr>
              <p:cNvSpPr/>
              <p:nvPr/>
            </p:nvSpPr>
            <p:spPr>
              <a:xfrm>
                <a:off x="15844197" y="5146517"/>
                <a:ext cx="272819" cy="111099"/>
              </a:xfrm>
              <a:custGeom>
                <a:avLst/>
                <a:gdLst>
                  <a:gd name="connsiteX0" fmla="*/ 235740 w 272819"/>
                  <a:gd name="connsiteY0" fmla="*/ 111100 h 111099"/>
                  <a:gd name="connsiteX1" fmla="*/ 9700 w 272819"/>
                  <a:gd name="connsiteY1" fmla="*/ 111100 h 111099"/>
                  <a:gd name="connsiteX2" fmla="*/ 99 w 272819"/>
                  <a:gd name="connsiteY2" fmla="*/ 106711 h 111099"/>
                  <a:gd name="connsiteX3" fmla="*/ 30000 w 272819"/>
                  <a:gd name="connsiteY3" fmla="*/ 4115 h 111099"/>
                  <a:gd name="connsiteX4" fmla="*/ 41796 w 272819"/>
                  <a:gd name="connsiteY4" fmla="*/ 0 h 111099"/>
                  <a:gd name="connsiteX5" fmla="*/ 263172 w 272819"/>
                  <a:gd name="connsiteY5" fmla="*/ 0 h 111099"/>
                  <a:gd name="connsiteX6" fmla="*/ 272773 w 272819"/>
                  <a:gd name="connsiteY6" fmla="*/ 4115 h 111099"/>
                  <a:gd name="connsiteX7" fmla="*/ 247811 w 272819"/>
                  <a:gd name="connsiteY7" fmla="*/ 106711 h 111099"/>
                  <a:gd name="connsiteX8" fmla="*/ 235740 w 272819"/>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819" h="111099">
                    <a:moveTo>
                      <a:pt x="235740" y="111100"/>
                    </a:moveTo>
                    <a:lnTo>
                      <a:pt x="9700" y="111100"/>
                    </a:lnTo>
                    <a:cubicBezTo>
                      <a:pt x="3666" y="111100"/>
                      <a:pt x="-723" y="109179"/>
                      <a:pt x="99" y="106711"/>
                    </a:cubicBezTo>
                    <a:lnTo>
                      <a:pt x="30000" y="4115"/>
                    </a:lnTo>
                    <a:cubicBezTo>
                      <a:pt x="30549" y="1646"/>
                      <a:pt x="36035" y="0"/>
                      <a:pt x="41796" y="0"/>
                    </a:cubicBezTo>
                    <a:lnTo>
                      <a:pt x="263172" y="0"/>
                    </a:lnTo>
                    <a:cubicBezTo>
                      <a:pt x="268933" y="0"/>
                      <a:pt x="273322" y="1920"/>
                      <a:pt x="272773" y="4115"/>
                    </a:cubicBezTo>
                    <a:lnTo>
                      <a:pt x="247811" y="106711"/>
                    </a:lnTo>
                    <a:cubicBezTo>
                      <a:pt x="247262" y="109179"/>
                      <a:pt x="241775" y="111100"/>
                      <a:pt x="235740" y="111100"/>
                    </a:cubicBezTo>
                    <a:close/>
                  </a:path>
                </a:pathLst>
              </a:custGeom>
              <a:solidFill>
                <a:srgbClr val="84B9BD"/>
              </a:solidFill>
              <a:ln w="2743"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ECF873E-CD3A-04FD-F499-ACC8DD73787B}"/>
                  </a:ext>
                </a:extLst>
              </p:cNvPr>
              <p:cNvSpPr/>
              <p:nvPr/>
            </p:nvSpPr>
            <p:spPr>
              <a:xfrm>
                <a:off x="16139423" y="5146517"/>
                <a:ext cx="340512" cy="111099"/>
              </a:xfrm>
              <a:custGeom>
                <a:avLst/>
                <a:gdLst>
                  <a:gd name="connsiteX0" fmla="*/ 309749 w 340512"/>
                  <a:gd name="connsiteY0" fmla="*/ 111100 h 111099"/>
                  <a:gd name="connsiteX1" fmla="*/ 11289 w 340512"/>
                  <a:gd name="connsiteY1" fmla="*/ 111100 h 111099"/>
                  <a:gd name="connsiteX2" fmla="*/ 42 w 340512"/>
                  <a:gd name="connsiteY2" fmla="*/ 106162 h 111099"/>
                  <a:gd name="connsiteX3" fmla="*/ 23908 w 340512"/>
                  <a:gd name="connsiteY3" fmla="*/ 4938 h 111099"/>
                  <a:gd name="connsiteX4" fmla="*/ 37075 w 340512"/>
                  <a:gd name="connsiteY4" fmla="*/ 0 h 111099"/>
                  <a:gd name="connsiteX5" fmla="*/ 329226 w 340512"/>
                  <a:gd name="connsiteY5" fmla="*/ 0 h 111099"/>
                  <a:gd name="connsiteX6" fmla="*/ 340473 w 340512"/>
                  <a:gd name="connsiteY6" fmla="*/ 4938 h 111099"/>
                  <a:gd name="connsiteX7" fmla="*/ 322917 w 340512"/>
                  <a:gd name="connsiteY7" fmla="*/ 106162 h 111099"/>
                  <a:gd name="connsiteX8" fmla="*/ 309749 w 340512"/>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512" h="111099">
                    <a:moveTo>
                      <a:pt x="309749" y="111100"/>
                    </a:moveTo>
                    <a:lnTo>
                      <a:pt x="11289" y="111100"/>
                    </a:lnTo>
                    <a:cubicBezTo>
                      <a:pt x="4431" y="111100"/>
                      <a:pt x="-507" y="108905"/>
                      <a:pt x="42" y="106162"/>
                    </a:cubicBezTo>
                    <a:lnTo>
                      <a:pt x="23908" y="4938"/>
                    </a:lnTo>
                    <a:cubicBezTo>
                      <a:pt x="24456" y="2195"/>
                      <a:pt x="30491" y="0"/>
                      <a:pt x="37075" y="0"/>
                    </a:cubicBezTo>
                    <a:lnTo>
                      <a:pt x="329226" y="0"/>
                    </a:lnTo>
                    <a:cubicBezTo>
                      <a:pt x="335809" y="0"/>
                      <a:pt x="341021" y="2195"/>
                      <a:pt x="340473" y="4938"/>
                    </a:cubicBezTo>
                    <a:lnTo>
                      <a:pt x="322917" y="106162"/>
                    </a:lnTo>
                    <a:cubicBezTo>
                      <a:pt x="322642" y="108905"/>
                      <a:pt x="316607" y="111100"/>
                      <a:pt x="309749" y="111100"/>
                    </a:cubicBezTo>
                    <a:close/>
                  </a:path>
                </a:pathLst>
              </a:custGeom>
              <a:solidFill>
                <a:srgbClr val="84B9BD"/>
              </a:solidFill>
              <a:ln w="2743"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930CFDE-38B1-5F79-7EC4-DFE32AFEDE5E}"/>
                  </a:ext>
                </a:extLst>
              </p:cNvPr>
              <p:cNvSpPr/>
              <p:nvPr/>
            </p:nvSpPr>
            <p:spPr>
              <a:xfrm>
                <a:off x="17961213" y="5146517"/>
                <a:ext cx="335238" cy="111099"/>
              </a:xfrm>
              <a:custGeom>
                <a:avLst/>
                <a:gdLst>
                  <a:gd name="connsiteX0" fmla="*/ 323433 w 335238"/>
                  <a:gd name="connsiteY0" fmla="*/ 111100 h 111099"/>
                  <a:gd name="connsiteX1" fmla="*/ 24974 w 335238"/>
                  <a:gd name="connsiteY1" fmla="*/ 111100 h 111099"/>
                  <a:gd name="connsiteX2" fmla="*/ 12080 w 335238"/>
                  <a:gd name="connsiteY2" fmla="*/ 106162 h 111099"/>
                  <a:gd name="connsiteX3" fmla="*/ 10 w 335238"/>
                  <a:gd name="connsiteY3" fmla="*/ 4938 h 111099"/>
                  <a:gd name="connsiteX4" fmla="*/ 11531 w 335238"/>
                  <a:gd name="connsiteY4" fmla="*/ 0 h 111099"/>
                  <a:gd name="connsiteX5" fmla="*/ 303682 w 335238"/>
                  <a:gd name="connsiteY5" fmla="*/ 0 h 111099"/>
                  <a:gd name="connsiteX6" fmla="*/ 316850 w 335238"/>
                  <a:gd name="connsiteY6" fmla="*/ 4938 h 111099"/>
                  <a:gd name="connsiteX7" fmla="*/ 335229 w 335238"/>
                  <a:gd name="connsiteY7" fmla="*/ 106162 h 111099"/>
                  <a:gd name="connsiteX8" fmla="*/ 323433 w 335238"/>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238" h="111099">
                    <a:moveTo>
                      <a:pt x="323433" y="111100"/>
                    </a:moveTo>
                    <a:lnTo>
                      <a:pt x="24974" y="111100"/>
                    </a:lnTo>
                    <a:cubicBezTo>
                      <a:pt x="18116" y="111100"/>
                      <a:pt x="12355" y="108905"/>
                      <a:pt x="12080" y="106162"/>
                    </a:cubicBezTo>
                    <a:lnTo>
                      <a:pt x="10" y="4938"/>
                    </a:lnTo>
                    <a:cubicBezTo>
                      <a:pt x="-264" y="2195"/>
                      <a:pt x="4948" y="0"/>
                      <a:pt x="11531" y="0"/>
                    </a:cubicBezTo>
                    <a:lnTo>
                      <a:pt x="303682" y="0"/>
                    </a:lnTo>
                    <a:cubicBezTo>
                      <a:pt x="310267" y="0"/>
                      <a:pt x="316301" y="2195"/>
                      <a:pt x="316850" y="4938"/>
                    </a:cubicBezTo>
                    <a:lnTo>
                      <a:pt x="335229" y="106162"/>
                    </a:lnTo>
                    <a:cubicBezTo>
                      <a:pt x="335503" y="108905"/>
                      <a:pt x="330291" y="111100"/>
                      <a:pt x="323433" y="111100"/>
                    </a:cubicBezTo>
                    <a:close/>
                  </a:path>
                </a:pathLst>
              </a:custGeom>
              <a:solidFill>
                <a:srgbClr val="84B9BD"/>
              </a:solidFill>
              <a:ln w="274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A3E63821-61ED-4F9A-30F6-111D30ECDBFC}"/>
                  </a:ext>
                </a:extLst>
              </p:cNvPr>
              <p:cNvSpPr/>
              <p:nvPr/>
            </p:nvSpPr>
            <p:spPr>
              <a:xfrm>
                <a:off x="18332881" y="5146517"/>
                <a:ext cx="263953" cy="111099"/>
              </a:xfrm>
              <a:custGeom>
                <a:avLst/>
                <a:gdLst>
                  <a:gd name="connsiteX0" fmla="*/ 254067 w 263953"/>
                  <a:gd name="connsiteY0" fmla="*/ 111100 h 111099"/>
                  <a:gd name="connsiteX1" fmla="*/ 31044 w 263953"/>
                  <a:gd name="connsiteY1" fmla="*/ 111100 h 111099"/>
                  <a:gd name="connsiteX2" fmla="*/ 19523 w 263953"/>
                  <a:gd name="connsiteY2" fmla="*/ 106711 h 111099"/>
                  <a:gd name="connsiteX3" fmla="*/ 46 w 263953"/>
                  <a:gd name="connsiteY3" fmla="*/ 4115 h 111099"/>
                  <a:gd name="connsiteX4" fmla="*/ 9922 w 263953"/>
                  <a:gd name="connsiteY4" fmla="*/ 0 h 111099"/>
                  <a:gd name="connsiteX5" fmla="*/ 228007 w 263953"/>
                  <a:gd name="connsiteY5" fmla="*/ 0 h 111099"/>
                  <a:gd name="connsiteX6" fmla="*/ 239527 w 263953"/>
                  <a:gd name="connsiteY6" fmla="*/ 4115 h 111099"/>
                  <a:gd name="connsiteX7" fmla="*/ 263941 w 263953"/>
                  <a:gd name="connsiteY7" fmla="*/ 106711 h 111099"/>
                  <a:gd name="connsiteX8" fmla="*/ 254067 w 263953"/>
                  <a:gd name="connsiteY8" fmla="*/ 111100 h 11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53" h="111099">
                    <a:moveTo>
                      <a:pt x="254067" y="111100"/>
                    </a:moveTo>
                    <a:lnTo>
                      <a:pt x="31044" y="111100"/>
                    </a:lnTo>
                    <a:cubicBezTo>
                      <a:pt x="25010" y="111100"/>
                      <a:pt x="19797" y="109179"/>
                      <a:pt x="19523" y="106711"/>
                    </a:cubicBezTo>
                    <a:lnTo>
                      <a:pt x="46" y="4115"/>
                    </a:lnTo>
                    <a:cubicBezTo>
                      <a:pt x="-503" y="1920"/>
                      <a:pt x="3887" y="0"/>
                      <a:pt x="9922" y="0"/>
                    </a:cubicBezTo>
                    <a:lnTo>
                      <a:pt x="228007" y="0"/>
                    </a:lnTo>
                    <a:cubicBezTo>
                      <a:pt x="233766" y="0"/>
                      <a:pt x="238979" y="1920"/>
                      <a:pt x="239527" y="4115"/>
                    </a:cubicBezTo>
                    <a:lnTo>
                      <a:pt x="263941" y="106711"/>
                    </a:lnTo>
                    <a:cubicBezTo>
                      <a:pt x="264216" y="109179"/>
                      <a:pt x="259827" y="111100"/>
                      <a:pt x="254067" y="111100"/>
                    </a:cubicBezTo>
                    <a:close/>
                  </a:path>
                </a:pathLst>
              </a:custGeom>
              <a:solidFill>
                <a:srgbClr val="84B9BD"/>
              </a:solidFill>
              <a:ln w="2743"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248ED63-EEDA-3361-AA76-BEA4E91E136B}"/>
                  </a:ext>
                </a:extLst>
              </p:cNvPr>
              <p:cNvSpPr/>
              <p:nvPr/>
            </p:nvSpPr>
            <p:spPr>
              <a:xfrm>
                <a:off x="16510574" y="5146243"/>
                <a:ext cx="1426277" cy="111373"/>
              </a:xfrm>
              <a:custGeom>
                <a:avLst/>
                <a:gdLst>
                  <a:gd name="connsiteX0" fmla="*/ 1401272 w 1426277"/>
                  <a:gd name="connsiteY0" fmla="*/ 111374 h 111373"/>
                  <a:gd name="connsiteX1" fmla="*/ 24460 w 1426277"/>
                  <a:gd name="connsiteY1" fmla="*/ 111374 h 111373"/>
                  <a:gd name="connsiteX2" fmla="*/ 44 w 1426277"/>
                  <a:gd name="connsiteY2" fmla="*/ 100675 h 111373"/>
                  <a:gd name="connsiteX3" fmla="*/ 14859 w 1426277"/>
                  <a:gd name="connsiteY3" fmla="*/ 10150 h 111373"/>
                  <a:gd name="connsiteX4" fmla="*/ 42016 w 1426277"/>
                  <a:gd name="connsiteY4" fmla="*/ 0 h 111373"/>
                  <a:gd name="connsiteX5" fmla="*/ 1389475 w 1426277"/>
                  <a:gd name="connsiteY5" fmla="*/ 0 h 111373"/>
                  <a:gd name="connsiteX6" fmla="*/ 1416085 w 1426277"/>
                  <a:gd name="connsiteY6" fmla="*/ 10150 h 111373"/>
                  <a:gd name="connsiteX7" fmla="*/ 1426235 w 1426277"/>
                  <a:gd name="connsiteY7" fmla="*/ 100675 h 111373"/>
                  <a:gd name="connsiteX8" fmla="*/ 1401272 w 1426277"/>
                  <a:gd name="connsiteY8" fmla="*/ 111374 h 11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277" h="111373">
                    <a:moveTo>
                      <a:pt x="1401272" y="111374"/>
                    </a:moveTo>
                    <a:lnTo>
                      <a:pt x="24460" y="111374"/>
                    </a:lnTo>
                    <a:cubicBezTo>
                      <a:pt x="9920" y="111374"/>
                      <a:pt x="-778" y="106711"/>
                      <a:pt x="44" y="100675"/>
                    </a:cubicBezTo>
                    <a:lnTo>
                      <a:pt x="14859" y="10150"/>
                    </a:lnTo>
                    <a:cubicBezTo>
                      <a:pt x="15681" y="4389"/>
                      <a:pt x="28026" y="0"/>
                      <a:pt x="42016" y="0"/>
                    </a:cubicBezTo>
                    <a:lnTo>
                      <a:pt x="1389475" y="0"/>
                    </a:lnTo>
                    <a:cubicBezTo>
                      <a:pt x="1403740" y="0"/>
                      <a:pt x="1415536" y="4663"/>
                      <a:pt x="1416085" y="10150"/>
                    </a:cubicBezTo>
                    <a:lnTo>
                      <a:pt x="1426235" y="100675"/>
                    </a:lnTo>
                    <a:cubicBezTo>
                      <a:pt x="1427058" y="106711"/>
                      <a:pt x="1415810" y="111374"/>
                      <a:pt x="1401272" y="111374"/>
                    </a:cubicBezTo>
                    <a:close/>
                  </a:path>
                </a:pathLst>
              </a:custGeom>
              <a:solidFill>
                <a:srgbClr val="84B9BD"/>
              </a:solidFill>
              <a:ln w="274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428E512-1913-12A5-5B62-E6139376358E}"/>
                  </a:ext>
                </a:extLst>
              </p:cNvPr>
              <p:cNvSpPr/>
              <p:nvPr/>
            </p:nvSpPr>
            <p:spPr>
              <a:xfrm>
                <a:off x="16242285" y="5037063"/>
                <a:ext cx="256587" cy="94091"/>
              </a:xfrm>
              <a:custGeom>
                <a:avLst/>
                <a:gdLst>
                  <a:gd name="connsiteX0" fmla="*/ 231027 w 256587"/>
                  <a:gd name="connsiteY0" fmla="*/ 94092 h 94091"/>
                  <a:gd name="connsiteX1" fmla="*/ 9101 w 256587"/>
                  <a:gd name="connsiteY1" fmla="*/ 94092 h 94091"/>
                  <a:gd name="connsiteX2" fmla="*/ 49 w 256587"/>
                  <a:gd name="connsiteY2" fmla="*/ 90251 h 94091"/>
                  <a:gd name="connsiteX3" fmla="*/ 18977 w 256587"/>
                  <a:gd name="connsiteY3" fmla="*/ 3841 h 94091"/>
                  <a:gd name="connsiteX4" fmla="*/ 29675 w 256587"/>
                  <a:gd name="connsiteY4" fmla="*/ 0 h 94091"/>
                  <a:gd name="connsiteX5" fmla="*/ 247486 w 256587"/>
                  <a:gd name="connsiteY5" fmla="*/ 0 h 94091"/>
                  <a:gd name="connsiteX6" fmla="*/ 256538 w 256587"/>
                  <a:gd name="connsiteY6" fmla="*/ 3841 h 94091"/>
                  <a:gd name="connsiteX7" fmla="*/ 241725 w 256587"/>
                  <a:gd name="connsiteY7" fmla="*/ 90251 h 94091"/>
                  <a:gd name="connsiteX8" fmla="*/ 231027 w 256587"/>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87" h="94091">
                    <a:moveTo>
                      <a:pt x="231027" y="94092"/>
                    </a:moveTo>
                    <a:lnTo>
                      <a:pt x="9101" y="94092"/>
                    </a:lnTo>
                    <a:cubicBezTo>
                      <a:pt x="3615" y="94092"/>
                      <a:pt x="-500" y="92446"/>
                      <a:pt x="49" y="90251"/>
                    </a:cubicBezTo>
                    <a:lnTo>
                      <a:pt x="18977" y="3841"/>
                    </a:lnTo>
                    <a:cubicBezTo>
                      <a:pt x="19526" y="1646"/>
                      <a:pt x="24189" y="0"/>
                      <a:pt x="29675" y="0"/>
                    </a:cubicBezTo>
                    <a:lnTo>
                      <a:pt x="247486" y="0"/>
                    </a:lnTo>
                    <a:cubicBezTo>
                      <a:pt x="252973" y="0"/>
                      <a:pt x="257088" y="1646"/>
                      <a:pt x="256538" y="3841"/>
                    </a:cubicBezTo>
                    <a:lnTo>
                      <a:pt x="241725" y="90251"/>
                    </a:lnTo>
                    <a:cubicBezTo>
                      <a:pt x="241451" y="92446"/>
                      <a:pt x="236514" y="94092"/>
                      <a:pt x="231027" y="94092"/>
                    </a:cubicBezTo>
                    <a:close/>
                  </a:path>
                </a:pathLst>
              </a:custGeom>
              <a:solidFill>
                <a:srgbClr val="84B9BD"/>
              </a:solidFill>
              <a:ln w="2743"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3D63F58-39F0-4D19-4CC7-DB5CBE7AB82F}"/>
                  </a:ext>
                </a:extLst>
              </p:cNvPr>
              <p:cNvSpPr/>
              <p:nvPr/>
            </p:nvSpPr>
            <p:spPr>
              <a:xfrm>
                <a:off x="16530083" y="5037063"/>
                <a:ext cx="251577" cy="94091"/>
              </a:xfrm>
              <a:custGeom>
                <a:avLst/>
                <a:gdLst>
                  <a:gd name="connsiteX0" fmla="*/ 231266 w 251577"/>
                  <a:gd name="connsiteY0" fmla="*/ 94092 h 94091"/>
                  <a:gd name="connsiteX1" fmla="*/ 9340 w 251577"/>
                  <a:gd name="connsiteY1" fmla="*/ 94092 h 94091"/>
                  <a:gd name="connsiteX2" fmla="*/ 13 w 251577"/>
                  <a:gd name="connsiteY2" fmla="*/ 90251 h 94091"/>
                  <a:gd name="connsiteX3" fmla="*/ 14004 w 251577"/>
                  <a:gd name="connsiteY3" fmla="*/ 3841 h 94091"/>
                  <a:gd name="connsiteX4" fmla="*/ 24427 w 251577"/>
                  <a:gd name="connsiteY4" fmla="*/ 0 h 94091"/>
                  <a:gd name="connsiteX5" fmla="*/ 242238 w 251577"/>
                  <a:gd name="connsiteY5" fmla="*/ 0 h 94091"/>
                  <a:gd name="connsiteX6" fmla="*/ 251565 w 251577"/>
                  <a:gd name="connsiteY6" fmla="*/ 3841 h 94091"/>
                  <a:gd name="connsiteX7" fmla="*/ 241689 w 251577"/>
                  <a:gd name="connsiteY7" fmla="*/ 90251 h 94091"/>
                  <a:gd name="connsiteX8" fmla="*/ 231266 w 251577"/>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77" h="94091">
                    <a:moveTo>
                      <a:pt x="231266" y="94092"/>
                    </a:moveTo>
                    <a:lnTo>
                      <a:pt x="9340" y="94092"/>
                    </a:lnTo>
                    <a:cubicBezTo>
                      <a:pt x="3853" y="94092"/>
                      <a:pt x="-262" y="92446"/>
                      <a:pt x="13" y="90251"/>
                    </a:cubicBezTo>
                    <a:lnTo>
                      <a:pt x="14004" y="3841"/>
                    </a:lnTo>
                    <a:cubicBezTo>
                      <a:pt x="14278" y="1646"/>
                      <a:pt x="18941" y="0"/>
                      <a:pt x="24427" y="0"/>
                    </a:cubicBezTo>
                    <a:lnTo>
                      <a:pt x="242238" y="0"/>
                    </a:lnTo>
                    <a:cubicBezTo>
                      <a:pt x="247725" y="0"/>
                      <a:pt x="251840" y="1646"/>
                      <a:pt x="251565" y="3841"/>
                    </a:cubicBezTo>
                    <a:lnTo>
                      <a:pt x="241689" y="90251"/>
                    </a:lnTo>
                    <a:cubicBezTo>
                      <a:pt x="241689" y="92446"/>
                      <a:pt x="237025" y="94092"/>
                      <a:pt x="231266" y="94092"/>
                    </a:cubicBezTo>
                    <a:close/>
                  </a:path>
                </a:pathLst>
              </a:custGeom>
              <a:solidFill>
                <a:srgbClr val="84B9BD"/>
              </a:solidFill>
              <a:ln w="274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117E4BA-EA75-65C0-8E02-6EB9D5CDECE3}"/>
                  </a:ext>
                </a:extLst>
              </p:cNvPr>
              <p:cNvSpPr/>
              <p:nvPr/>
            </p:nvSpPr>
            <p:spPr>
              <a:xfrm>
                <a:off x="16818119" y="5037063"/>
                <a:ext cx="246900" cy="94091"/>
              </a:xfrm>
              <a:custGeom>
                <a:avLst/>
                <a:gdLst>
                  <a:gd name="connsiteX0" fmla="*/ 231538 w 246900"/>
                  <a:gd name="connsiteY0" fmla="*/ 94092 h 94091"/>
                  <a:gd name="connsiteX1" fmla="*/ 9613 w 246900"/>
                  <a:gd name="connsiteY1" fmla="*/ 94092 h 94091"/>
                  <a:gd name="connsiteX2" fmla="*/ 12 w 246900"/>
                  <a:gd name="connsiteY2" fmla="*/ 90251 h 94091"/>
                  <a:gd name="connsiteX3" fmla="*/ 9339 w 246900"/>
                  <a:gd name="connsiteY3" fmla="*/ 3841 h 94091"/>
                  <a:gd name="connsiteX4" fmla="*/ 19489 w 246900"/>
                  <a:gd name="connsiteY4" fmla="*/ 0 h 94091"/>
                  <a:gd name="connsiteX5" fmla="*/ 237299 w 246900"/>
                  <a:gd name="connsiteY5" fmla="*/ 0 h 94091"/>
                  <a:gd name="connsiteX6" fmla="*/ 246900 w 246900"/>
                  <a:gd name="connsiteY6" fmla="*/ 3841 h 94091"/>
                  <a:gd name="connsiteX7" fmla="*/ 241688 w 246900"/>
                  <a:gd name="connsiteY7" fmla="*/ 90251 h 94091"/>
                  <a:gd name="connsiteX8" fmla="*/ 231538 w 246900"/>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00" h="94091">
                    <a:moveTo>
                      <a:pt x="231538" y="94092"/>
                    </a:moveTo>
                    <a:lnTo>
                      <a:pt x="9613" y="94092"/>
                    </a:lnTo>
                    <a:cubicBezTo>
                      <a:pt x="4127" y="94092"/>
                      <a:pt x="-262" y="92446"/>
                      <a:pt x="12" y="90251"/>
                    </a:cubicBezTo>
                    <a:lnTo>
                      <a:pt x="9339" y="3841"/>
                    </a:lnTo>
                    <a:cubicBezTo>
                      <a:pt x="9613" y="1646"/>
                      <a:pt x="14277" y="0"/>
                      <a:pt x="19489" y="0"/>
                    </a:cubicBezTo>
                    <a:lnTo>
                      <a:pt x="237299" y="0"/>
                    </a:lnTo>
                    <a:cubicBezTo>
                      <a:pt x="242785" y="0"/>
                      <a:pt x="246900" y="1646"/>
                      <a:pt x="246900" y="3841"/>
                    </a:cubicBezTo>
                    <a:lnTo>
                      <a:pt x="241688" y="90251"/>
                    </a:lnTo>
                    <a:cubicBezTo>
                      <a:pt x="241688" y="92446"/>
                      <a:pt x="237024" y="94092"/>
                      <a:pt x="231538" y="94092"/>
                    </a:cubicBezTo>
                    <a:close/>
                  </a:path>
                </a:pathLst>
              </a:custGeom>
              <a:solidFill>
                <a:srgbClr val="84B9BD"/>
              </a:solidFill>
              <a:ln w="2743"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ECF2195-ECA1-953C-1D64-AC39BA8E58ED}"/>
                  </a:ext>
                </a:extLst>
              </p:cNvPr>
              <p:cNvSpPr/>
              <p:nvPr/>
            </p:nvSpPr>
            <p:spPr>
              <a:xfrm>
                <a:off x="17105893" y="5037063"/>
                <a:ext cx="241950" cy="94091"/>
              </a:xfrm>
              <a:custGeom>
                <a:avLst/>
                <a:gdLst>
                  <a:gd name="connsiteX0" fmla="*/ 231800 w 241950"/>
                  <a:gd name="connsiteY0" fmla="*/ 94092 h 94091"/>
                  <a:gd name="connsiteX1" fmla="*/ 9876 w 241950"/>
                  <a:gd name="connsiteY1" fmla="*/ 94092 h 94091"/>
                  <a:gd name="connsiteX2" fmla="*/ 0 w 241950"/>
                  <a:gd name="connsiteY2" fmla="*/ 90251 h 94091"/>
                  <a:gd name="connsiteX3" fmla="*/ 4389 w 241950"/>
                  <a:gd name="connsiteY3" fmla="*/ 3841 h 94091"/>
                  <a:gd name="connsiteX4" fmla="*/ 14265 w 241950"/>
                  <a:gd name="connsiteY4" fmla="*/ 0 h 94091"/>
                  <a:gd name="connsiteX5" fmla="*/ 232075 w 241950"/>
                  <a:gd name="connsiteY5" fmla="*/ 0 h 94091"/>
                  <a:gd name="connsiteX6" fmla="*/ 241951 w 241950"/>
                  <a:gd name="connsiteY6" fmla="*/ 3841 h 94091"/>
                  <a:gd name="connsiteX7" fmla="*/ 241676 w 241950"/>
                  <a:gd name="connsiteY7" fmla="*/ 90251 h 94091"/>
                  <a:gd name="connsiteX8" fmla="*/ 231800 w 241950"/>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950" h="94091">
                    <a:moveTo>
                      <a:pt x="231800" y="94092"/>
                    </a:moveTo>
                    <a:lnTo>
                      <a:pt x="9876" y="94092"/>
                    </a:lnTo>
                    <a:cubicBezTo>
                      <a:pt x="4389" y="94092"/>
                      <a:pt x="0" y="92446"/>
                      <a:pt x="0" y="90251"/>
                    </a:cubicBezTo>
                    <a:lnTo>
                      <a:pt x="4389" y="3841"/>
                    </a:lnTo>
                    <a:cubicBezTo>
                      <a:pt x="4389" y="1646"/>
                      <a:pt x="9053" y="0"/>
                      <a:pt x="14265" y="0"/>
                    </a:cubicBezTo>
                    <a:lnTo>
                      <a:pt x="232075" y="0"/>
                    </a:lnTo>
                    <a:cubicBezTo>
                      <a:pt x="237561" y="0"/>
                      <a:pt x="241951" y="1646"/>
                      <a:pt x="241951" y="3841"/>
                    </a:cubicBezTo>
                    <a:lnTo>
                      <a:pt x="241676" y="90251"/>
                    </a:lnTo>
                    <a:cubicBezTo>
                      <a:pt x="241951" y="92446"/>
                      <a:pt x="237287" y="94092"/>
                      <a:pt x="231800" y="94092"/>
                    </a:cubicBezTo>
                    <a:close/>
                  </a:path>
                </a:pathLst>
              </a:custGeom>
              <a:solidFill>
                <a:srgbClr val="84B9BD"/>
              </a:solidFill>
              <a:ln w="274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3B8C3DF-49A6-18AA-8C91-5DE11958423F}"/>
                  </a:ext>
                </a:extLst>
              </p:cNvPr>
              <p:cNvSpPr/>
              <p:nvPr/>
            </p:nvSpPr>
            <p:spPr>
              <a:xfrm>
                <a:off x="17393381" y="5037063"/>
                <a:ext cx="242498" cy="94091"/>
              </a:xfrm>
              <a:custGeom>
                <a:avLst/>
                <a:gdLst>
                  <a:gd name="connsiteX0" fmla="*/ 232623 w 242498"/>
                  <a:gd name="connsiteY0" fmla="*/ 94092 h 94091"/>
                  <a:gd name="connsiteX1" fmla="*/ 10698 w 242498"/>
                  <a:gd name="connsiteY1" fmla="*/ 94092 h 94091"/>
                  <a:gd name="connsiteX2" fmla="*/ 548 w 242498"/>
                  <a:gd name="connsiteY2" fmla="*/ 90251 h 94091"/>
                  <a:gd name="connsiteX3" fmla="*/ 0 w 242498"/>
                  <a:gd name="connsiteY3" fmla="*/ 3841 h 94091"/>
                  <a:gd name="connsiteX4" fmla="*/ 9876 w 242498"/>
                  <a:gd name="connsiteY4" fmla="*/ 0 h 94091"/>
                  <a:gd name="connsiteX5" fmla="*/ 227686 w 242498"/>
                  <a:gd name="connsiteY5" fmla="*/ 0 h 94091"/>
                  <a:gd name="connsiteX6" fmla="*/ 237835 w 242498"/>
                  <a:gd name="connsiteY6" fmla="*/ 3841 h 94091"/>
                  <a:gd name="connsiteX7" fmla="*/ 242499 w 242498"/>
                  <a:gd name="connsiteY7" fmla="*/ 90251 h 94091"/>
                  <a:gd name="connsiteX8" fmla="*/ 232623 w 242498"/>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98" h="94091">
                    <a:moveTo>
                      <a:pt x="232623" y="94092"/>
                    </a:moveTo>
                    <a:lnTo>
                      <a:pt x="10698" y="94092"/>
                    </a:lnTo>
                    <a:cubicBezTo>
                      <a:pt x="5212" y="94092"/>
                      <a:pt x="548" y="92446"/>
                      <a:pt x="548" y="90251"/>
                    </a:cubicBezTo>
                    <a:lnTo>
                      <a:pt x="0" y="3841"/>
                    </a:lnTo>
                    <a:cubicBezTo>
                      <a:pt x="0" y="1646"/>
                      <a:pt x="4389" y="0"/>
                      <a:pt x="9876" y="0"/>
                    </a:cubicBezTo>
                    <a:lnTo>
                      <a:pt x="227686" y="0"/>
                    </a:lnTo>
                    <a:cubicBezTo>
                      <a:pt x="233172" y="0"/>
                      <a:pt x="237561" y="1646"/>
                      <a:pt x="237835" y="3841"/>
                    </a:cubicBezTo>
                    <a:lnTo>
                      <a:pt x="242499" y="90251"/>
                    </a:lnTo>
                    <a:cubicBezTo>
                      <a:pt x="242499" y="92446"/>
                      <a:pt x="238109" y="94092"/>
                      <a:pt x="232623" y="94092"/>
                    </a:cubicBezTo>
                    <a:close/>
                  </a:path>
                </a:pathLst>
              </a:custGeom>
              <a:solidFill>
                <a:srgbClr val="84B9BD"/>
              </a:solidFill>
              <a:ln w="2743"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E03C92-4288-6C2A-53D4-3E21B4AD42DF}"/>
                  </a:ext>
                </a:extLst>
              </p:cNvPr>
              <p:cNvSpPr/>
              <p:nvPr/>
            </p:nvSpPr>
            <p:spPr>
              <a:xfrm>
                <a:off x="17676479" y="5037063"/>
                <a:ext cx="247174" cy="94091"/>
              </a:xfrm>
              <a:custGeom>
                <a:avLst/>
                <a:gdLst>
                  <a:gd name="connsiteX0" fmla="*/ 237561 w 247174"/>
                  <a:gd name="connsiteY0" fmla="*/ 94092 h 94091"/>
                  <a:gd name="connsiteX1" fmla="*/ 15637 w 247174"/>
                  <a:gd name="connsiteY1" fmla="*/ 94092 h 94091"/>
                  <a:gd name="connsiteX2" fmla="*/ 5486 w 247174"/>
                  <a:gd name="connsiteY2" fmla="*/ 90251 h 94091"/>
                  <a:gd name="connsiteX3" fmla="*/ 0 w 247174"/>
                  <a:gd name="connsiteY3" fmla="*/ 3841 h 94091"/>
                  <a:gd name="connsiteX4" fmla="*/ 9601 w 247174"/>
                  <a:gd name="connsiteY4" fmla="*/ 0 h 94091"/>
                  <a:gd name="connsiteX5" fmla="*/ 227412 w 247174"/>
                  <a:gd name="connsiteY5" fmla="*/ 0 h 94091"/>
                  <a:gd name="connsiteX6" fmla="*/ 237561 w 247174"/>
                  <a:gd name="connsiteY6" fmla="*/ 3841 h 94091"/>
                  <a:gd name="connsiteX7" fmla="*/ 247163 w 247174"/>
                  <a:gd name="connsiteY7" fmla="*/ 90251 h 94091"/>
                  <a:gd name="connsiteX8" fmla="*/ 237561 w 247174"/>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74" h="94091">
                    <a:moveTo>
                      <a:pt x="237561" y="94092"/>
                    </a:moveTo>
                    <a:lnTo>
                      <a:pt x="15637" y="94092"/>
                    </a:lnTo>
                    <a:cubicBezTo>
                      <a:pt x="10150" y="94092"/>
                      <a:pt x="5486" y="92446"/>
                      <a:pt x="5486" y="90251"/>
                    </a:cubicBezTo>
                    <a:lnTo>
                      <a:pt x="0" y="3841"/>
                    </a:lnTo>
                    <a:cubicBezTo>
                      <a:pt x="0" y="1646"/>
                      <a:pt x="4115" y="0"/>
                      <a:pt x="9601" y="0"/>
                    </a:cubicBezTo>
                    <a:lnTo>
                      <a:pt x="227412" y="0"/>
                    </a:lnTo>
                    <a:cubicBezTo>
                      <a:pt x="232899" y="0"/>
                      <a:pt x="237287" y="1646"/>
                      <a:pt x="237561" y="3841"/>
                    </a:cubicBezTo>
                    <a:lnTo>
                      <a:pt x="247163" y="90251"/>
                    </a:lnTo>
                    <a:cubicBezTo>
                      <a:pt x="247437" y="92446"/>
                      <a:pt x="243048" y="94092"/>
                      <a:pt x="237561" y="94092"/>
                    </a:cubicBezTo>
                    <a:close/>
                  </a:path>
                </a:pathLst>
              </a:custGeom>
              <a:solidFill>
                <a:srgbClr val="84B9BD"/>
              </a:solidFill>
              <a:ln w="2743"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79483A3-4CBA-244F-6300-463F8E0A1E7E}"/>
                  </a:ext>
                </a:extLst>
              </p:cNvPr>
              <p:cNvSpPr/>
              <p:nvPr/>
            </p:nvSpPr>
            <p:spPr>
              <a:xfrm>
                <a:off x="17959290" y="5037063"/>
                <a:ext cx="252159" cy="94091"/>
              </a:xfrm>
              <a:custGeom>
                <a:avLst/>
                <a:gdLst>
                  <a:gd name="connsiteX0" fmla="*/ 242786 w 252159"/>
                  <a:gd name="connsiteY0" fmla="*/ 94092 h 94091"/>
                  <a:gd name="connsiteX1" fmla="*/ 20862 w 252159"/>
                  <a:gd name="connsiteY1" fmla="*/ 94092 h 94091"/>
                  <a:gd name="connsiteX2" fmla="*/ 10438 w 252159"/>
                  <a:gd name="connsiteY2" fmla="*/ 90251 h 94091"/>
                  <a:gd name="connsiteX3" fmla="*/ 13 w 252159"/>
                  <a:gd name="connsiteY3" fmla="*/ 3841 h 94091"/>
                  <a:gd name="connsiteX4" fmla="*/ 9340 w 252159"/>
                  <a:gd name="connsiteY4" fmla="*/ 0 h 94091"/>
                  <a:gd name="connsiteX5" fmla="*/ 227151 w 252159"/>
                  <a:gd name="connsiteY5" fmla="*/ 0 h 94091"/>
                  <a:gd name="connsiteX6" fmla="*/ 237574 w 252159"/>
                  <a:gd name="connsiteY6" fmla="*/ 3841 h 94091"/>
                  <a:gd name="connsiteX7" fmla="*/ 252113 w 252159"/>
                  <a:gd name="connsiteY7" fmla="*/ 90251 h 94091"/>
                  <a:gd name="connsiteX8" fmla="*/ 242786 w 252159"/>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9" h="94091">
                    <a:moveTo>
                      <a:pt x="242786" y="94092"/>
                    </a:moveTo>
                    <a:lnTo>
                      <a:pt x="20862" y="94092"/>
                    </a:lnTo>
                    <a:cubicBezTo>
                      <a:pt x="15375" y="94092"/>
                      <a:pt x="10711" y="92446"/>
                      <a:pt x="10438" y="90251"/>
                    </a:cubicBezTo>
                    <a:lnTo>
                      <a:pt x="13" y="3841"/>
                    </a:lnTo>
                    <a:cubicBezTo>
                      <a:pt x="-262" y="1646"/>
                      <a:pt x="3853" y="0"/>
                      <a:pt x="9340" y="0"/>
                    </a:cubicBezTo>
                    <a:lnTo>
                      <a:pt x="227151" y="0"/>
                    </a:lnTo>
                    <a:cubicBezTo>
                      <a:pt x="232637" y="0"/>
                      <a:pt x="237300" y="1646"/>
                      <a:pt x="237574" y="3841"/>
                    </a:cubicBezTo>
                    <a:lnTo>
                      <a:pt x="252113" y="90251"/>
                    </a:lnTo>
                    <a:cubicBezTo>
                      <a:pt x="252662" y="92446"/>
                      <a:pt x="248273" y="94092"/>
                      <a:pt x="242786" y="94092"/>
                    </a:cubicBezTo>
                    <a:close/>
                  </a:path>
                </a:pathLst>
              </a:custGeom>
              <a:solidFill>
                <a:srgbClr val="84B9BD"/>
              </a:solidFill>
              <a:ln w="274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A4359A0-6431-0BB3-57C1-D3F4DFC1515F}"/>
                  </a:ext>
                </a:extLst>
              </p:cNvPr>
              <p:cNvSpPr/>
              <p:nvPr/>
            </p:nvSpPr>
            <p:spPr>
              <a:xfrm>
                <a:off x="18242389" y="5037063"/>
                <a:ext cx="257099" cy="94091"/>
              </a:xfrm>
              <a:custGeom>
                <a:avLst/>
                <a:gdLst>
                  <a:gd name="connsiteX0" fmla="*/ 247998 w 257099"/>
                  <a:gd name="connsiteY0" fmla="*/ 94092 h 94091"/>
                  <a:gd name="connsiteX1" fmla="*/ 26073 w 257099"/>
                  <a:gd name="connsiteY1" fmla="*/ 94092 h 94091"/>
                  <a:gd name="connsiteX2" fmla="*/ 15375 w 257099"/>
                  <a:gd name="connsiteY2" fmla="*/ 90251 h 94091"/>
                  <a:gd name="connsiteX3" fmla="*/ 13 w 257099"/>
                  <a:gd name="connsiteY3" fmla="*/ 3841 h 94091"/>
                  <a:gd name="connsiteX4" fmla="*/ 9065 w 257099"/>
                  <a:gd name="connsiteY4" fmla="*/ 0 h 94091"/>
                  <a:gd name="connsiteX5" fmla="*/ 226875 w 257099"/>
                  <a:gd name="connsiteY5" fmla="*/ 0 h 94091"/>
                  <a:gd name="connsiteX6" fmla="*/ 237574 w 257099"/>
                  <a:gd name="connsiteY6" fmla="*/ 3841 h 94091"/>
                  <a:gd name="connsiteX7" fmla="*/ 257050 w 257099"/>
                  <a:gd name="connsiteY7" fmla="*/ 90251 h 94091"/>
                  <a:gd name="connsiteX8" fmla="*/ 247998 w 257099"/>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99" h="94091">
                    <a:moveTo>
                      <a:pt x="247998" y="94092"/>
                    </a:moveTo>
                    <a:lnTo>
                      <a:pt x="26073" y="94092"/>
                    </a:lnTo>
                    <a:cubicBezTo>
                      <a:pt x="20587" y="94092"/>
                      <a:pt x="15648" y="92446"/>
                      <a:pt x="15375" y="90251"/>
                    </a:cubicBezTo>
                    <a:lnTo>
                      <a:pt x="13" y="3841"/>
                    </a:lnTo>
                    <a:cubicBezTo>
                      <a:pt x="-262" y="1646"/>
                      <a:pt x="3853" y="0"/>
                      <a:pt x="9065" y="0"/>
                    </a:cubicBezTo>
                    <a:lnTo>
                      <a:pt x="226875" y="0"/>
                    </a:lnTo>
                    <a:cubicBezTo>
                      <a:pt x="232361" y="0"/>
                      <a:pt x="237025" y="1646"/>
                      <a:pt x="237574" y="3841"/>
                    </a:cubicBezTo>
                    <a:lnTo>
                      <a:pt x="257050" y="90251"/>
                    </a:lnTo>
                    <a:cubicBezTo>
                      <a:pt x="257599" y="92446"/>
                      <a:pt x="253484" y="94092"/>
                      <a:pt x="247998" y="94092"/>
                    </a:cubicBezTo>
                    <a:close/>
                  </a:path>
                </a:pathLst>
              </a:custGeom>
              <a:solidFill>
                <a:srgbClr val="84B9BD"/>
              </a:solidFill>
              <a:ln w="274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068F231-42AB-D838-25E3-B8C99085C4C5}"/>
                  </a:ext>
                </a:extLst>
              </p:cNvPr>
              <p:cNvSpPr/>
              <p:nvPr/>
            </p:nvSpPr>
            <p:spPr>
              <a:xfrm>
                <a:off x="18630637" y="5201381"/>
                <a:ext cx="258648" cy="57881"/>
              </a:xfrm>
              <a:custGeom>
                <a:avLst/>
                <a:gdLst>
                  <a:gd name="connsiteX0" fmla="*/ 223224 w 258648"/>
                  <a:gd name="connsiteY0" fmla="*/ 57881 h 57881"/>
                  <a:gd name="connsiteX1" fmla="*/ 50402 w 258648"/>
                  <a:gd name="connsiteY1" fmla="*/ 57881 h 57881"/>
                  <a:gd name="connsiteX2" fmla="*/ 6511 w 258648"/>
                  <a:gd name="connsiteY2" fmla="*/ 41697 h 57881"/>
                  <a:gd name="connsiteX3" fmla="*/ 202 w 258648"/>
                  <a:gd name="connsiteY3" fmla="*/ 15911 h 57881"/>
                  <a:gd name="connsiteX4" fmla="*/ 35589 w 258648"/>
                  <a:gd name="connsiteY4" fmla="*/ 0 h 57881"/>
                  <a:gd name="connsiteX5" fmla="*/ 206490 w 258648"/>
                  <a:gd name="connsiteY5" fmla="*/ 0 h 57881"/>
                  <a:gd name="connsiteX6" fmla="*/ 250656 w 258648"/>
                  <a:gd name="connsiteY6" fmla="*/ 15911 h 57881"/>
                  <a:gd name="connsiteX7" fmla="*/ 258337 w 258648"/>
                  <a:gd name="connsiteY7" fmla="*/ 41697 h 57881"/>
                  <a:gd name="connsiteX8" fmla="*/ 223224 w 258648"/>
                  <a:gd name="connsiteY8" fmla="*/ 57881 h 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648" h="57881">
                    <a:moveTo>
                      <a:pt x="223224" y="57881"/>
                    </a:moveTo>
                    <a:lnTo>
                      <a:pt x="50402" y="57881"/>
                    </a:lnTo>
                    <a:cubicBezTo>
                      <a:pt x="28457" y="57881"/>
                      <a:pt x="8705" y="50749"/>
                      <a:pt x="6511" y="41697"/>
                    </a:cubicBezTo>
                    <a:lnTo>
                      <a:pt x="202" y="15911"/>
                    </a:lnTo>
                    <a:cubicBezTo>
                      <a:pt x="-1993" y="7132"/>
                      <a:pt x="13918" y="0"/>
                      <a:pt x="35589" y="0"/>
                    </a:cubicBezTo>
                    <a:lnTo>
                      <a:pt x="206490" y="0"/>
                    </a:lnTo>
                    <a:cubicBezTo>
                      <a:pt x="228161" y="0"/>
                      <a:pt x="247913" y="7132"/>
                      <a:pt x="250656" y="15911"/>
                    </a:cubicBezTo>
                    <a:lnTo>
                      <a:pt x="258337" y="41697"/>
                    </a:lnTo>
                    <a:cubicBezTo>
                      <a:pt x="261080" y="50749"/>
                      <a:pt x="245444" y="57881"/>
                      <a:pt x="223224" y="57881"/>
                    </a:cubicBezTo>
                    <a:close/>
                  </a:path>
                </a:pathLst>
              </a:custGeom>
              <a:solidFill>
                <a:srgbClr val="84B9BD"/>
              </a:solidFill>
              <a:ln w="274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E37FBD6-B678-BFD8-F853-4CE7FB29271D}"/>
                  </a:ext>
                </a:extLst>
              </p:cNvPr>
              <p:cNvSpPr/>
              <p:nvPr/>
            </p:nvSpPr>
            <p:spPr>
              <a:xfrm>
                <a:off x="18924597" y="5201381"/>
                <a:ext cx="260203" cy="57881"/>
              </a:xfrm>
              <a:custGeom>
                <a:avLst/>
                <a:gdLst>
                  <a:gd name="connsiteX0" fmla="*/ 225804 w 260203"/>
                  <a:gd name="connsiteY0" fmla="*/ 57881 h 57881"/>
                  <a:gd name="connsiteX1" fmla="*/ 52982 w 260203"/>
                  <a:gd name="connsiteY1" fmla="*/ 57881 h 57881"/>
                  <a:gd name="connsiteX2" fmla="*/ 8267 w 260203"/>
                  <a:gd name="connsiteY2" fmla="*/ 41697 h 57881"/>
                  <a:gd name="connsiteX3" fmla="*/ 312 w 260203"/>
                  <a:gd name="connsiteY3" fmla="*/ 15911 h 57881"/>
                  <a:gd name="connsiteX4" fmla="*/ 34877 w 260203"/>
                  <a:gd name="connsiteY4" fmla="*/ 0 h 57881"/>
                  <a:gd name="connsiteX5" fmla="*/ 205778 w 260203"/>
                  <a:gd name="connsiteY5" fmla="*/ 0 h 57881"/>
                  <a:gd name="connsiteX6" fmla="*/ 250767 w 260203"/>
                  <a:gd name="connsiteY6" fmla="*/ 15911 h 57881"/>
                  <a:gd name="connsiteX7" fmla="*/ 259819 w 260203"/>
                  <a:gd name="connsiteY7" fmla="*/ 41697 h 57881"/>
                  <a:gd name="connsiteX8" fmla="*/ 225804 w 260203"/>
                  <a:gd name="connsiteY8" fmla="*/ 57881 h 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03" h="57881">
                    <a:moveTo>
                      <a:pt x="225804" y="57881"/>
                    </a:moveTo>
                    <a:lnTo>
                      <a:pt x="52982" y="57881"/>
                    </a:lnTo>
                    <a:cubicBezTo>
                      <a:pt x="31037" y="57881"/>
                      <a:pt x="11011" y="50749"/>
                      <a:pt x="8267" y="41697"/>
                    </a:cubicBezTo>
                    <a:lnTo>
                      <a:pt x="312" y="15911"/>
                    </a:lnTo>
                    <a:cubicBezTo>
                      <a:pt x="-2431" y="7132"/>
                      <a:pt x="13206" y="0"/>
                      <a:pt x="34877" y="0"/>
                    </a:cubicBezTo>
                    <a:lnTo>
                      <a:pt x="205778" y="0"/>
                    </a:lnTo>
                    <a:cubicBezTo>
                      <a:pt x="227450" y="0"/>
                      <a:pt x="247750" y="7132"/>
                      <a:pt x="250767" y="15911"/>
                    </a:cubicBezTo>
                    <a:lnTo>
                      <a:pt x="259819" y="41697"/>
                    </a:lnTo>
                    <a:cubicBezTo>
                      <a:pt x="262837" y="50749"/>
                      <a:pt x="247750" y="57881"/>
                      <a:pt x="225804" y="57881"/>
                    </a:cubicBezTo>
                    <a:close/>
                  </a:path>
                </a:pathLst>
              </a:custGeom>
              <a:solidFill>
                <a:srgbClr val="84B9BD"/>
              </a:solidFill>
              <a:ln w="2743"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7229F5D-9211-8FBF-ED81-F0BFC32249A6}"/>
                  </a:ext>
                </a:extLst>
              </p:cNvPr>
              <p:cNvSpPr/>
              <p:nvPr/>
            </p:nvSpPr>
            <p:spPr>
              <a:xfrm>
                <a:off x="18904895" y="5138287"/>
                <a:ext cx="257198" cy="56235"/>
              </a:xfrm>
              <a:custGeom>
                <a:avLst/>
                <a:gdLst>
                  <a:gd name="connsiteX0" fmla="*/ 223012 w 257198"/>
                  <a:gd name="connsiteY0" fmla="*/ 56236 h 56235"/>
                  <a:gd name="connsiteX1" fmla="*/ 52111 w 257198"/>
                  <a:gd name="connsiteY1" fmla="*/ 56236 h 56235"/>
                  <a:gd name="connsiteX2" fmla="*/ 7945 w 257198"/>
                  <a:gd name="connsiteY2" fmla="*/ 40599 h 56235"/>
                  <a:gd name="connsiteX3" fmla="*/ 265 w 257198"/>
                  <a:gd name="connsiteY3" fmla="*/ 15362 h 56235"/>
                  <a:gd name="connsiteX4" fmla="*/ 34555 w 257198"/>
                  <a:gd name="connsiteY4" fmla="*/ 0 h 56235"/>
                  <a:gd name="connsiteX5" fmla="*/ 203535 w 257198"/>
                  <a:gd name="connsiteY5" fmla="*/ 0 h 56235"/>
                  <a:gd name="connsiteX6" fmla="*/ 247975 w 257198"/>
                  <a:gd name="connsiteY6" fmla="*/ 15362 h 56235"/>
                  <a:gd name="connsiteX7" fmla="*/ 256754 w 257198"/>
                  <a:gd name="connsiteY7" fmla="*/ 40599 h 56235"/>
                  <a:gd name="connsiteX8" fmla="*/ 223012 w 257198"/>
                  <a:gd name="connsiteY8" fmla="*/ 56236 h 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98" h="56235">
                    <a:moveTo>
                      <a:pt x="223012" y="56236"/>
                    </a:moveTo>
                    <a:lnTo>
                      <a:pt x="52111" y="56236"/>
                    </a:lnTo>
                    <a:cubicBezTo>
                      <a:pt x="30440" y="56236"/>
                      <a:pt x="10688" y="49103"/>
                      <a:pt x="7945" y="40599"/>
                    </a:cubicBezTo>
                    <a:lnTo>
                      <a:pt x="265" y="15362"/>
                    </a:lnTo>
                    <a:cubicBezTo>
                      <a:pt x="-2205" y="6858"/>
                      <a:pt x="12882" y="0"/>
                      <a:pt x="34555" y="0"/>
                    </a:cubicBezTo>
                    <a:lnTo>
                      <a:pt x="203535" y="0"/>
                    </a:lnTo>
                    <a:cubicBezTo>
                      <a:pt x="224932" y="0"/>
                      <a:pt x="244957" y="6858"/>
                      <a:pt x="247975" y="15362"/>
                    </a:cubicBezTo>
                    <a:lnTo>
                      <a:pt x="256754" y="40599"/>
                    </a:lnTo>
                    <a:cubicBezTo>
                      <a:pt x="260045" y="49103"/>
                      <a:pt x="244683" y="56236"/>
                      <a:pt x="223012" y="56236"/>
                    </a:cubicBezTo>
                    <a:close/>
                  </a:path>
                </a:pathLst>
              </a:custGeom>
              <a:solidFill>
                <a:srgbClr val="84B9BD"/>
              </a:solidFill>
              <a:ln w="274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70A1EBD-2EB5-8038-C903-E097A7F9DF0F}"/>
                  </a:ext>
                </a:extLst>
              </p:cNvPr>
              <p:cNvSpPr/>
              <p:nvPr/>
            </p:nvSpPr>
            <p:spPr>
              <a:xfrm>
                <a:off x="19218530" y="5201381"/>
                <a:ext cx="262060" cy="57881"/>
              </a:xfrm>
              <a:custGeom>
                <a:avLst/>
                <a:gdLst>
                  <a:gd name="connsiteX0" fmla="*/ 228137 w 262060"/>
                  <a:gd name="connsiteY0" fmla="*/ 57881 h 57881"/>
                  <a:gd name="connsiteX1" fmla="*/ 55315 w 262060"/>
                  <a:gd name="connsiteY1" fmla="*/ 57881 h 57881"/>
                  <a:gd name="connsiteX2" fmla="*/ 9778 w 262060"/>
                  <a:gd name="connsiteY2" fmla="*/ 41697 h 57881"/>
                  <a:gd name="connsiteX3" fmla="*/ 451 w 262060"/>
                  <a:gd name="connsiteY3" fmla="*/ 15911 h 57881"/>
                  <a:gd name="connsiteX4" fmla="*/ 34192 w 262060"/>
                  <a:gd name="connsiteY4" fmla="*/ 0 h 57881"/>
                  <a:gd name="connsiteX5" fmla="*/ 205094 w 262060"/>
                  <a:gd name="connsiteY5" fmla="*/ 0 h 57881"/>
                  <a:gd name="connsiteX6" fmla="*/ 250905 w 262060"/>
                  <a:gd name="connsiteY6" fmla="*/ 15911 h 57881"/>
                  <a:gd name="connsiteX7" fmla="*/ 261603 w 262060"/>
                  <a:gd name="connsiteY7" fmla="*/ 41697 h 57881"/>
                  <a:gd name="connsiteX8" fmla="*/ 228137 w 262060"/>
                  <a:gd name="connsiteY8" fmla="*/ 57881 h 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060" h="57881">
                    <a:moveTo>
                      <a:pt x="228137" y="57881"/>
                    </a:moveTo>
                    <a:lnTo>
                      <a:pt x="55315" y="57881"/>
                    </a:lnTo>
                    <a:cubicBezTo>
                      <a:pt x="33369" y="57881"/>
                      <a:pt x="12795" y="50749"/>
                      <a:pt x="9778" y="41697"/>
                    </a:cubicBezTo>
                    <a:lnTo>
                      <a:pt x="451" y="15911"/>
                    </a:lnTo>
                    <a:cubicBezTo>
                      <a:pt x="-2841" y="7132"/>
                      <a:pt x="12246" y="0"/>
                      <a:pt x="34192" y="0"/>
                    </a:cubicBezTo>
                    <a:lnTo>
                      <a:pt x="205094" y="0"/>
                    </a:lnTo>
                    <a:cubicBezTo>
                      <a:pt x="226765" y="0"/>
                      <a:pt x="247339" y="7132"/>
                      <a:pt x="250905" y="15911"/>
                    </a:cubicBezTo>
                    <a:lnTo>
                      <a:pt x="261603" y="41697"/>
                    </a:lnTo>
                    <a:cubicBezTo>
                      <a:pt x="264895" y="50749"/>
                      <a:pt x="250082" y="57881"/>
                      <a:pt x="228137" y="57881"/>
                    </a:cubicBezTo>
                    <a:close/>
                  </a:path>
                </a:pathLst>
              </a:custGeom>
              <a:solidFill>
                <a:srgbClr val="84B9BD"/>
              </a:solidFill>
              <a:ln w="2743"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0A0E3E3-D627-ECDD-6782-7567BA57300C}"/>
                  </a:ext>
                </a:extLst>
              </p:cNvPr>
              <p:cNvSpPr/>
              <p:nvPr/>
            </p:nvSpPr>
            <p:spPr>
              <a:xfrm>
                <a:off x="16121581" y="4932273"/>
                <a:ext cx="253024" cy="90251"/>
              </a:xfrm>
              <a:custGeom>
                <a:avLst/>
                <a:gdLst>
                  <a:gd name="connsiteX0" fmla="*/ 226092 w 253024"/>
                  <a:gd name="connsiteY0" fmla="*/ 90251 h 90251"/>
                  <a:gd name="connsiteX1" fmla="*/ 8831 w 253024"/>
                  <a:gd name="connsiteY1" fmla="*/ 90251 h 90251"/>
                  <a:gd name="connsiteX2" fmla="*/ 52 w 253024"/>
                  <a:gd name="connsiteY2" fmla="*/ 86411 h 90251"/>
                  <a:gd name="connsiteX3" fmla="*/ 20626 w 253024"/>
                  <a:gd name="connsiteY3" fmla="*/ 3566 h 90251"/>
                  <a:gd name="connsiteX4" fmla="*/ 31050 w 253024"/>
                  <a:gd name="connsiteY4" fmla="*/ 0 h 90251"/>
                  <a:gd name="connsiteX5" fmla="*/ 244197 w 253024"/>
                  <a:gd name="connsiteY5" fmla="*/ 0 h 90251"/>
                  <a:gd name="connsiteX6" fmla="*/ 252976 w 253024"/>
                  <a:gd name="connsiteY6" fmla="*/ 3566 h 90251"/>
                  <a:gd name="connsiteX7" fmla="*/ 236242 w 253024"/>
                  <a:gd name="connsiteY7" fmla="*/ 86411 h 90251"/>
                  <a:gd name="connsiteX8" fmla="*/ 226092 w 253024"/>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024" h="90251">
                    <a:moveTo>
                      <a:pt x="226092" y="90251"/>
                    </a:moveTo>
                    <a:lnTo>
                      <a:pt x="8831" y="90251"/>
                    </a:lnTo>
                    <a:cubicBezTo>
                      <a:pt x="3345" y="90251"/>
                      <a:pt x="-497" y="88605"/>
                      <a:pt x="52" y="86411"/>
                    </a:cubicBezTo>
                    <a:lnTo>
                      <a:pt x="20626" y="3566"/>
                    </a:lnTo>
                    <a:cubicBezTo>
                      <a:pt x="21175" y="1646"/>
                      <a:pt x="25838" y="0"/>
                      <a:pt x="31050" y="0"/>
                    </a:cubicBezTo>
                    <a:lnTo>
                      <a:pt x="244197" y="0"/>
                    </a:lnTo>
                    <a:cubicBezTo>
                      <a:pt x="249409" y="0"/>
                      <a:pt x="253524" y="1646"/>
                      <a:pt x="252976" y="3566"/>
                    </a:cubicBezTo>
                    <a:lnTo>
                      <a:pt x="236242" y="86411"/>
                    </a:lnTo>
                    <a:cubicBezTo>
                      <a:pt x="235967" y="88331"/>
                      <a:pt x="231303" y="90251"/>
                      <a:pt x="226092" y="90251"/>
                    </a:cubicBezTo>
                    <a:close/>
                  </a:path>
                </a:pathLst>
              </a:custGeom>
              <a:solidFill>
                <a:srgbClr val="84B9BD"/>
              </a:solidFill>
              <a:ln w="2743"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075A0D9-DC46-3E3C-27E3-C9915E1AF233}"/>
                  </a:ext>
                </a:extLst>
              </p:cNvPr>
              <p:cNvSpPr/>
              <p:nvPr/>
            </p:nvSpPr>
            <p:spPr>
              <a:xfrm>
                <a:off x="16405780" y="4932273"/>
                <a:ext cx="248596" cy="90251"/>
              </a:xfrm>
              <a:custGeom>
                <a:avLst/>
                <a:gdLst>
                  <a:gd name="connsiteX0" fmla="*/ 226363 w 248596"/>
                  <a:gd name="connsiteY0" fmla="*/ 90251 h 90251"/>
                  <a:gd name="connsiteX1" fmla="*/ 9101 w 248596"/>
                  <a:gd name="connsiteY1" fmla="*/ 90251 h 90251"/>
                  <a:gd name="connsiteX2" fmla="*/ 49 w 248596"/>
                  <a:gd name="connsiteY2" fmla="*/ 86411 h 90251"/>
                  <a:gd name="connsiteX3" fmla="*/ 15959 w 248596"/>
                  <a:gd name="connsiteY3" fmla="*/ 3566 h 90251"/>
                  <a:gd name="connsiteX4" fmla="*/ 26384 w 248596"/>
                  <a:gd name="connsiteY4" fmla="*/ 0 h 90251"/>
                  <a:gd name="connsiteX5" fmla="*/ 239530 w 248596"/>
                  <a:gd name="connsiteY5" fmla="*/ 0 h 90251"/>
                  <a:gd name="connsiteX6" fmla="*/ 248583 w 248596"/>
                  <a:gd name="connsiteY6" fmla="*/ 3566 h 90251"/>
                  <a:gd name="connsiteX7" fmla="*/ 236512 w 248596"/>
                  <a:gd name="connsiteY7" fmla="*/ 86411 h 90251"/>
                  <a:gd name="connsiteX8" fmla="*/ 226363 w 248596"/>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96" h="90251">
                    <a:moveTo>
                      <a:pt x="226363" y="90251"/>
                    </a:moveTo>
                    <a:lnTo>
                      <a:pt x="9101" y="90251"/>
                    </a:lnTo>
                    <a:cubicBezTo>
                      <a:pt x="3615" y="90251"/>
                      <a:pt x="-500" y="88605"/>
                      <a:pt x="49" y="86411"/>
                    </a:cubicBezTo>
                    <a:lnTo>
                      <a:pt x="15959" y="3566"/>
                    </a:lnTo>
                    <a:cubicBezTo>
                      <a:pt x="16234" y="1646"/>
                      <a:pt x="20898" y="0"/>
                      <a:pt x="26384" y="0"/>
                    </a:cubicBezTo>
                    <a:lnTo>
                      <a:pt x="239530" y="0"/>
                    </a:lnTo>
                    <a:cubicBezTo>
                      <a:pt x="244742" y="0"/>
                      <a:pt x="248857" y="1646"/>
                      <a:pt x="248583" y="3566"/>
                    </a:cubicBezTo>
                    <a:lnTo>
                      <a:pt x="236512" y="86411"/>
                    </a:lnTo>
                    <a:cubicBezTo>
                      <a:pt x="236512" y="88331"/>
                      <a:pt x="231850" y="90251"/>
                      <a:pt x="226363" y="90251"/>
                    </a:cubicBezTo>
                    <a:close/>
                  </a:path>
                </a:pathLst>
              </a:custGeom>
              <a:solidFill>
                <a:srgbClr val="84B9BD"/>
              </a:solidFill>
              <a:ln w="2743"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338674E-EF92-F4D3-0302-0E92BD51FBAE}"/>
                  </a:ext>
                </a:extLst>
              </p:cNvPr>
              <p:cNvSpPr/>
              <p:nvPr/>
            </p:nvSpPr>
            <p:spPr>
              <a:xfrm>
                <a:off x="16690012" y="4932273"/>
                <a:ext cx="243895" cy="90251"/>
              </a:xfrm>
              <a:custGeom>
                <a:avLst/>
                <a:gdLst>
                  <a:gd name="connsiteX0" fmla="*/ 226600 w 243895"/>
                  <a:gd name="connsiteY0" fmla="*/ 90251 h 90251"/>
                  <a:gd name="connsiteX1" fmla="*/ 9340 w 243895"/>
                  <a:gd name="connsiteY1" fmla="*/ 90251 h 90251"/>
                  <a:gd name="connsiteX2" fmla="*/ 13 w 243895"/>
                  <a:gd name="connsiteY2" fmla="*/ 86411 h 90251"/>
                  <a:gd name="connsiteX3" fmla="*/ 11259 w 243895"/>
                  <a:gd name="connsiteY3" fmla="*/ 3566 h 90251"/>
                  <a:gd name="connsiteX4" fmla="*/ 21409 w 243895"/>
                  <a:gd name="connsiteY4" fmla="*/ 0 h 90251"/>
                  <a:gd name="connsiteX5" fmla="*/ 234557 w 243895"/>
                  <a:gd name="connsiteY5" fmla="*/ 0 h 90251"/>
                  <a:gd name="connsiteX6" fmla="*/ 243883 w 243895"/>
                  <a:gd name="connsiteY6" fmla="*/ 3566 h 90251"/>
                  <a:gd name="connsiteX7" fmla="*/ 236751 w 243895"/>
                  <a:gd name="connsiteY7" fmla="*/ 86411 h 90251"/>
                  <a:gd name="connsiteX8" fmla="*/ 226600 w 243895"/>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5" h="90251">
                    <a:moveTo>
                      <a:pt x="226600" y="90251"/>
                    </a:moveTo>
                    <a:lnTo>
                      <a:pt x="9340" y="90251"/>
                    </a:lnTo>
                    <a:cubicBezTo>
                      <a:pt x="3853" y="90251"/>
                      <a:pt x="-262" y="88605"/>
                      <a:pt x="13" y="86411"/>
                    </a:cubicBezTo>
                    <a:lnTo>
                      <a:pt x="11259" y="3566"/>
                    </a:lnTo>
                    <a:cubicBezTo>
                      <a:pt x="11534" y="1646"/>
                      <a:pt x="15923" y="0"/>
                      <a:pt x="21409" y="0"/>
                    </a:cubicBezTo>
                    <a:lnTo>
                      <a:pt x="234557" y="0"/>
                    </a:lnTo>
                    <a:cubicBezTo>
                      <a:pt x="239768" y="0"/>
                      <a:pt x="244158" y="1646"/>
                      <a:pt x="243883" y="3566"/>
                    </a:cubicBezTo>
                    <a:lnTo>
                      <a:pt x="236751" y="86411"/>
                    </a:lnTo>
                    <a:cubicBezTo>
                      <a:pt x="236751" y="88331"/>
                      <a:pt x="232087" y="90251"/>
                      <a:pt x="226600" y="90251"/>
                    </a:cubicBezTo>
                    <a:close/>
                  </a:path>
                </a:pathLst>
              </a:custGeom>
              <a:solidFill>
                <a:srgbClr val="84B9BD"/>
              </a:solidFill>
              <a:ln w="2743"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7905B22-FB3A-155B-5F19-62246F2B72EB}"/>
                  </a:ext>
                </a:extLst>
              </p:cNvPr>
              <p:cNvSpPr/>
              <p:nvPr/>
            </p:nvSpPr>
            <p:spPr>
              <a:xfrm>
                <a:off x="16972575" y="4932273"/>
                <a:ext cx="238931" cy="90251"/>
              </a:xfrm>
              <a:custGeom>
                <a:avLst/>
                <a:gdLst>
                  <a:gd name="connsiteX0" fmla="*/ 226862 w 238931"/>
                  <a:gd name="connsiteY0" fmla="*/ 90251 h 90251"/>
                  <a:gd name="connsiteX1" fmla="*/ 9601 w 238931"/>
                  <a:gd name="connsiteY1" fmla="*/ 90251 h 90251"/>
                  <a:gd name="connsiteX2" fmla="*/ 0 w 238931"/>
                  <a:gd name="connsiteY2" fmla="*/ 86411 h 90251"/>
                  <a:gd name="connsiteX3" fmla="*/ 6309 w 238931"/>
                  <a:gd name="connsiteY3" fmla="*/ 3566 h 90251"/>
                  <a:gd name="connsiteX4" fmla="*/ 16185 w 238931"/>
                  <a:gd name="connsiteY4" fmla="*/ 0 h 90251"/>
                  <a:gd name="connsiteX5" fmla="*/ 229330 w 238931"/>
                  <a:gd name="connsiteY5" fmla="*/ 0 h 90251"/>
                  <a:gd name="connsiteX6" fmla="*/ 238932 w 238931"/>
                  <a:gd name="connsiteY6" fmla="*/ 3566 h 90251"/>
                  <a:gd name="connsiteX7" fmla="*/ 236463 w 238931"/>
                  <a:gd name="connsiteY7" fmla="*/ 86411 h 90251"/>
                  <a:gd name="connsiteX8" fmla="*/ 226862 w 238931"/>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31" h="90251">
                    <a:moveTo>
                      <a:pt x="226862" y="90251"/>
                    </a:moveTo>
                    <a:lnTo>
                      <a:pt x="9601" y="90251"/>
                    </a:lnTo>
                    <a:cubicBezTo>
                      <a:pt x="4115" y="90251"/>
                      <a:pt x="0" y="88605"/>
                      <a:pt x="0" y="86411"/>
                    </a:cubicBezTo>
                    <a:lnTo>
                      <a:pt x="6309" y="3566"/>
                    </a:lnTo>
                    <a:cubicBezTo>
                      <a:pt x="6583" y="1646"/>
                      <a:pt x="10973" y="0"/>
                      <a:pt x="16185" y="0"/>
                    </a:cubicBezTo>
                    <a:lnTo>
                      <a:pt x="229330" y="0"/>
                    </a:lnTo>
                    <a:cubicBezTo>
                      <a:pt x="234544" y="0"/>
                      <a:pt x="238932" y="1646"/>
                      <a:pt x="238932" y="3566"/>
                    </a:cubicBezTo>
                    <a:lnTo>
                      <a:pt x="236463" y="86411"/>
                    </a:lnTo>
                    <a:cubicBezTo>
                      <a:pt x="236738" y="88331"/>
                      <a:pt x="232348" y="90251"/>
                      <a:pt x="226862" y="90251"/>
                    </a:cubicBezTo>
                    <a:close/>
                  </a:path>
                </a:pathLst>
              </a:custGeom>
              <a:solidFill>
                <a:srgbClr val="84B9BD"/>
              </a:solidFill>
              <a:ln w="2743"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B471603D-9520-06D8-5736-24B7B9FC85BF}"/>
                  </a:ext>
                </a:extLst>
              </p:cNvPr>
              <p:cNvSpPr/>
              <p:nvPr/>
            </p:nvSpPr>
            <p:spPr>
              <a:xfrm>
                <a:off x="17257306" y="4932273"/>
                <a:ext cx="236214" cy="90251"/>
              </a:xfrm>
              <a:custGeom>
                <a:avLst/>
                <a:gdLst>
                  <a:gd name="connsiteX0" fmla="*/ 226875 w 236214"/>
                  <a:gd name="connsiteY0" fmla="*/ 90251 h 90251"/>
                  <a:gd name="connsiteX1" fmla="*/ 9613 w 236214"/>
                  <a:gd name="connsiteY1" fmla="*/ 90251 h 90251"/>
                  <a:gd name="connsiteX2" fmla="*/ 12 w 236214"/>
                  <a:gd name="connsiteY2" fmla="*/ 86411 h 90251"/>
                  <a:gd name="connsiteX3" fmla="*/ 1658 w 236214"/>
                  <a:gd name="connsiteY3" fmla="*/ 3566 h 90251"/>
                  <a:gd name="connsiteX4" fmla="*/ 11260 w 236214"/>
                  <a:gd name="connsiteY4" fmla="*/ 0 h 90251"/>
                  <a:gd name="connsiteX5" fmla="*/ 224405 w 236214"/>
                  <a:gd name="connsiteY5" fmla="*/ 0 h 90251"/>
                  <a:gd name="connsiteX6" fmla="*/ 234007 w 236214"/>
                  <a:gd name="connsiteY6" fmla="*/ 3566 h 90251"/>
                  <a:gd name="connsiteX7" fmla="*/ 236202 w 236214"/>
                  <a:gd name="connsiteY7" fmla="*/ 86411 h 90251"/>
                  <a:gd name="connsiteX8" fmla="*/ 226875 w 236214"/>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14" h="90251">
                    <a:moveTo>
                      <a:pt x="226875" y="90251"/>
                    </a:moveTo>
                    <a:lnTo>
                      <a:pt x="9613" y="90251"/>
                    </a:lnTo>
                    <a:cubicBezTo>
                      <a:pt x="4127" y="90251"/>
                      <a:pt x="-262" y="88605"/>
                      <a:pt x="12" y="86411"/>
                    </a:cubicBezTo>
                    <a:lnTo>
                      <a:pt x="1658" y="3566"/>
                    </a:lnTo>
                    <a:cubicBezTo>
                      <a:pt x="1658" y="1646"/>
                      <a:pt x="6048" y="0"/>
                      <a:pt x="11260" y="0"/>
                    </a:cubicBezTo>
                    <a:lnTo>
                      <a:pt x="224405" y="0"/>
                    </a:lnTo>
                    <a:cubicBezTo>
                      <a:pt x="229619" y="0"/>
                      <a:pt x="234007" y="1646"/>
                      <a:pt x="234007" y="3566"/>
                    </a:cubicBezTo>
                    <a:lnTo>
                      <a:pt x="236202" y="86411"/>
                    </a:lnTo>
                    <a:cubicBezTo>
                      <a:pt x="236477" y="88331"/>
                      <a:pt x="232087" y="90251"/>
                      <a:pt x="226875" y="90251"/>
                    </a:cubicBezTo>
                    <a:close/>
                  </a:path>
                </a:pathLst>
              </a:custGeom>
              <a:solidFill>
                <a:srgbClr val="84B9BD"/>
              </a:solidFill>
              <a:ln w="274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6D4B299-7401-F755-5DCE-CACF325F4700}"/>
                  </a:ext>
                </a:extLst>
              </p:cNvPr>
              <p:cNvSpPr/>
              <p:nvPr/>
            </p:nvSpPr>
            <p:spPr>
              <a:xfrm>
                <a:off x="17526701" y="4932273"/>
                <a:ext cx="239480" cy="90251"/>
              </a:xfrm>
              <a:custGeom>
                <a:avLst/>
                <a:gdLst>
                  <a:gd name="connsiteX0" fmla="*/ 229880 w 239480"/>
                  <a:gd name="connsiteY0" fmla="*/ 90251 h 90251"/>
                  <a:gd name="connsiteX1" fmla="*/ 12618 w 239480"/>
                  <a:gd name="connsiteY1" fmla="*/ 90251 h 90251"/>
                  <a:gd name="connsiteX2" fmla="*/ 2743 w 239480"/>
                  <a:gd name="connsiteY2" fmla="*/ 86411 h 90251"/>
                  <a:gd name="connsiteX3" fmla="*/ 0 w 239480"/>
                  <a:gd name="connsiteY3" fmla="*/ 3566 h 90251"/>
                  <a:gd name="connsiteX4" fmla="*/ 9601 w 239480"/>
                  <a:gd name="connsiteY4" fmla="*/ 0 h 90251"/>
                  <a:gd name="connsiteX5" fmla="*/ 222747 w 239480"/>
                  <a:gd name="connsiteY5" fmla="*/ 0 h 90251"/>
                  <a:gd name="connsiteX6" fmla="*/ 232623 w 239480"/>
                  <a:gd name="connsiteY6" fmla="*/ 3566 h 90251"/>
                  <a:gd name="connsiteX7" fmla="*/ 239481 w 239480"/>
                  <a:gd name="connsiteY7" fmla="*/ 86411 h 90251"/>
                  <a:gd name="connsiteX8" fmla="*/ 229880 w 239480"/>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480" h="90251">
                    <a:moveTo>
                      <a:pt x="229880" y="90251"/>
                    </a:moveTo>
                    <a:lnTo>
                      <a:pt x="12618" y="90251"/>
                    </a:lnTo>
                    <a:cubicBezTo>
                      <a:pt x="7131" y="90251"/>
                      <a:pt x="2743" y="88605"/>
                      <a:pt x="2743" y="86411"/>
                    </a:cubicBezTo>
                    <a:lnTo>
                      <a:pt x="0" y="3566"/>
                    </a:lnTo>
                    <a:cubicBezTo>
                      <a:pt x="0" y="1646"/>
                      <a:pt x="4115" y="0"/>
                      <a:pt x="9601" y="0"/>
                    </a:cubicBezTo>
                    <a:lnTo>
                      <a:pt x="222747" y="0"/>
                    </a:lnTo>
                    <a:cubicBezTo>
                      <a:pt x="227959" y="0"/>
                      <a:pt x="232623" y="1646"/>
                      <a:pt x="232623" y="3566"/>
                    </a:cubicBezTo>
                    <a:lnTo>
                      <a:pt x="239481" y="86411"/>
                    </a:lnTo>
                    <a:cubicBezTo>
                      <a:pt x="239481" y="88331"/>
                      <a:pt x="235091" y="90251"/>
                      <a:pt x="229880" y="90251"/>
                    </a:cubicBezTo>
                    <a:close/>
                  </a:path>
                </a:pathLst>
              </a:custGeom>
              <a:solidFill>
                <a:srgbClr val="84B9BD"/>
              </a:solidFill>
              <a:ln w="274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50DC70A-DB50-0D1A-3358-55745F02E4C6}"/>
                  </a:ext>
                </a:extLst>
              </p:cNvPr>
              <p:cNvSpPr/>
              <p:nvPr/>
            </p:nvSpPr>
            <p:spPr>
              <a:xfrm>
                <a:off x="17803751" y="4932273"/>
                <a:ext cx="244157" cy="90251"/>
              </a:xfrm>
              <a:custGeom>
                <a:avLst/>
                <a:gdLst>
                  <a:gd name="connsiteX0" fmla="*/ 234830 w 244157"/>
                  <a:gd name="connsiteY0" fmla="*/ 90251 h 90251"/>
                  <a:gd name="connsiteX1" fmla="*/ 17569 w 244157"/>
                  <a:gd name="connsiteY1" fmla="*/ 90251 h 90251"/>
                  <a:gd name="connsiteX2" fmla="*/ 7419 w 244157"/>
                  <a:gd name="connsiteY2" fmla="*/ 86411 h 90251"/>
                  <a:gd name="connsiteX3" fmla="*/ 13 w 244157"/>
                  <a:gd name="connsiteY3" fmla="*/ 3566 h 90251"/>
                  <a:gd name="connsiteX4" fmla="*/ 9340 w 244157"/>
                  <a:gd name="connsiteY4" fmla="*/ 0 h 90251"/>
                  <a:gd name="connsiteX5" fmla="*/ 222485 w 244157"/>
                  <a:gd name="connsiteY5" fmla="*/ 0 h 90251"/>
                  <a:gd name="connsiteX6" fmla="*/ 232636 w 244157"/>
                  <a:gd name="connsiteY6" fmla="*/ 3566 h 90251"/>
                  <a:gd name="connsiteX7" fmla="*/ 244158 w 244157"/>
                  <a:gd name="connsiteY7" fmla="*/ 86411 h 90251"/>
                  <a:gd name="connsiteX8" fmla="*/ 234830 w 244157"/>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57" h="90251">
                    <a:moveTo>
                      <a:pt x="234830" y="90251"/>
                    </a:moveTo>
                    <a:lnTo>
                      <a:pt x="17569" y="90251"/>
                    </a:lnTo>
                    <a:cubicBezTo>
                      <a:pt x="12083" y="90251"/>
                      <a:pt x="7693" y="88605"/>
                      <a:pt x="7419" y="86411"/>
                    </a:cubicBezTo>
                    <a:lnTo>
                      <a:pt x="13" y="3566"/>
                    </a:lnTo>
                    <a:cubicBezTo>
                      <a:pt x="-262" y="1646"/>
                      <a:pt x="3853" y="0"/>
                      <a:pt x="9340" y="0"/>
                    </a:cubicBezTo>
                    <a:lnTo>
                      <a:pt x="222485" y="0"/>
                    </a:lnTo>
                    <a:cubicBezTo>
                      <a:pt x="227699" y="0"/>
                      <a:pt x="232361" y="1646"/>
                      <a:pt x="232636" y="3566"/>
                    </a:cubicBezTo>
                    <a:lnTo>
                      <a:pt x="244158" y="86411"/>
                    </a:lnTo>
                    <a:cubicBezTo>
                      <a:pt x="244158" y="88331"/>
                      <a:pt x="240043" y="90251"/>
                      <a:pt x="234830" y="90251"/>
                    </a:cubicBezTo>
                    <a:close/>
                  </a:path>
                </a:pathLst>
              </a:custGeom>
              <a:solidFill>
                <a:srgbClr val="84B9BD"/>
              </a:solidFill>
              <a:ln w="274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3B1D626-E859-7CF8-6533-656256D65030}"/>
                  </a:ext>
                </a:extLst>
              </p:cNvPr>
              <p:cNvSpPr/>
              <p:nvPr/>
            </p:nvSpPr>
            <p:spPr>
              <a:xfrm>
                <a:off x="18080540" y="4932273"/>
                <a:ext cx="248869" cy="90251"/>
              </a:xfrm>
              <a:custGeom>
                <a:avLst/>
                <a:gdLst>
                  <a:gd name="connsiteX0" fmla="*/ 240043 w 248869"/>
                  <a:gd name="connsiteY0" fmla="*/ 90251 h 90251"/>
                  <a:gd name="connsiteX1" fmla="*/ 22781 w 248869"/>
                  <a:gd name="connsiteY1" fmla="*/ 90251 h 90251"/>
                  <a:gd name="connsiteX2" fmla="*/ 12357 w 248869"/>
                  <a:gd name="connsiteY2" fmla="*/ 86411 h 90251"/>
                  <a:gd name="connsiteX3" fmla="*/ 13 w 248869"/>
                  <a:gd name="connsiteY3" fmla="*/ 3566 h 90251"/>
                  <a:gd name="connsiteX4" fmla="*/ 9065 w 248869"/>
                  <a:gd name="connsiteY4" fmla="*/ 0 h 90251"/>
                  <a:gd name="connsiteX5" fmla="*/ 222212 w 248869"/>
                  <a:gd name="connsiteY5" fmla="*/ 0 h 90251"/>
                  <a:gd name="connsiteX6" fmla="*/ 232636 w 248869"/>
                  <a:gd name="connsiteY6" fmla="*/ 3566 h 90251"/>
                  <a:gd name="connsiteX7" fmla="*/ 248820 w 248869"/>
                  <a:gd name="connsiteY7" fmla="*/ 86411 h 90251"/>
                  <a:gd name="connsiteX8" fmla="*/ 240043 w 248869"/>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69" h="90251">
                    <a:moveTo>
                      <a:pt x="240043" y="90251"/>
                    </a:moveTo>
                    <a:lnTo>
                      <a:pt x="22781" y="90251"/>
                    </a:lnTo>
                    <a:cubicBezTo>
                      <a:pt x="17295" y="90251"/>
                      <a:pt x="12632" y="88605"/>
                      <a:pt x="12357" y="86411"/>
                    </a:cubicBezTo>
                    <a:lnTo>
                      <a:pt x="13" y="3566"/>
                    </a:lnTo>
                    <a:cubicBezTo>
                      <a:pt x="-262" y="1646"/>
                      <a:pt x="3853" y="0"/>
                      <a:pt x="9065" y="0"/>
                    </a:cubicBezTo>
                    <a:lnTo>
                      <a:pt x="222212" y="0"/>
                    </a:lnTo>
                    <a:cubicBezTo>
                      <a:pt x="227424" y="0"/>
                      <a:pt x="232088" y="1646"/>
                      <a:pt x="232636" y="3566"/>
                    </a:cubicBezTo>
                    <a:lnTo>
                      <a:pt x="248820" y="86411"/>
                    </a:lnTo>
                    <a:cubicBezTo>
                      <a:pt x="249370" y="88331"/>
                      <a:pt x="245255" y="90251"/>
                      <a:pt x="240043" y="90251"/>
                    </a:cubicBezTo>
                    <a:close/>
                  </a:path>
                </a:pathLst>
              </a:custGeom>
              <a:solidFill>
                <a:srgbClr val="84B9BD"/>
              </a:solidFill>
              <a:ln w="274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A136E2AD-4618-8A53-F2F2-FE3284524606}"/>
                  </a:ext>
                </a:extLst>
              </p:cNvPr>
              <p:cNvSpPr/>
              <p:nvPr/>
            </p:nvSpPr>
            <p:spPr>
              <a:xfrm>
                <a:off x="18355646" y="4932273"/>
                <a:ext cx="253434" cy="90251"/>
              </a:xfrm>
              <a:custGeom>
                <a:avLst/>
                <a:gdLst>
                  <a:gd name="connsiteX0" fmla="*/ 245018 w 253434"/>
                  <a:gd name="connsiteY0" fmla="*/ 90251 h 90251"/>
                  <a:gd name="connsiteX1" fmla="*/ 27756 w 253434"/>
                  <a:gd name="connsiteY1" fmla="*/ 90251 h 90251"/>
                  <a:gd name="connsiteX2" fmla="*/ 17057 w 253434"/>
                  <a:gd name="connsiteY2" fmla="*/ 86411 h 90251"/>
                  <a:gd name="connsiteX3" fmla="*/ 49 w 253434"/>
                  <a:gd name="connsiteY3" fmla="*/ 3566 h 90251"/>
                  <a:gd name="connsiteX4" fmla="*/ 8828 w 253434"/>
                  <a:gd name="connsiteY4" fmla="*/ 0 h 90251"/>
                  <a:gd name="connsiteX5" fmla="*/ 221974 w 253434"/>
                  <a:gd name="connsiteY5" fmla="*/ 0 h 90251"/>
                  <a:gd name="connsiteX6" fmla="*/ 232399 w 253434"/>
                  <a:gd name="connsiteY6" fmla="*/ 3566 h 90251"/>
                  <a:gd name="connsiteX7" fmla="*/ 253247 w 253434"/>
                  <a:gd name="connsiteY7" fmla="*/ 86411 h 90251"/>
                  <a:gd name="connsiteX8" fmla="*/ 245018 w 253434"/>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434" h="90251">
                    <a:moveTo>
                      <a:pt x="245018" y="90251"/>
                    </a:moveTo>
                    <a:lnTo>
                      <a:pt x="27756" y="90251"/>
                    </a:lnTo>
                    <a:cubicBezTo>
                      <a:pt x="22269" y="90251"/>
                      <a:pt x="17605" y="88605"/>
                      <a:pt x="17057" y="86411"/>
                    </a:cubicBezTo>
                    <a:lnTo>
                      <a:pt x="49" y="3566"/>
                    </a:lnTo>
                    <a:cubicBezTo>
                      <a:pt x="-499" y="1646"/>
                      <a:pt x="3616" y="0"/>
                      <a:pt x="8828" y="0"/>
                    </a:cubicBezTo>
                    <a:lnTo>
                      <a:pt x="221974" y="0"/>
                    </a:lnTo>
                    <a:cubicBezTo>
                      <a:pt x="227187" y="0"/>
                      <a:pt x="232124" y="1646"/>
                      <a:pt x="232399" y="3566"/>
                    </a:cubicBezTo>
                    <a:lnTo>
                      <a:pt x="253247" y="86411"/>
                    </a:lnTo>
                    <a:cubicBezTo>
                      <a:pt x="254344" y="88331"/>
                      <a:pt x="250504" y="90251"/>
                      <a:pt x="245018" y="90251"/>
                    </a:cubicBezTo>
                    <a:close/>
                  </a:path>
                </a:pathLst>
              </a:custGeom>
              <a:solidFill>
                <a:srgbClr val="84B9BD"/>
              </a:solidFill>
              <a:ln w="274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5E6021D-3D9F-36EC-5B46-FDCF103E325E}"/>
                  </a:ext>
                </a:extLst>
              </p:cNvPr>
              <p:cNvSpPr/>
              <p:nvPr/>
            </p:nvSpPr>
            <p:spPr>
              <a:xfrm>
                <a:off x="18631335" y="4932273"/>
                <a:ext cx="258239" cy="90251"/>
              </a:xfrm>
              <a:custGeom>
                <a:avLst/>
                <a:gdLst>
                  <a:gd name="connsiteX0" fmla="*/ 249683 w 258239"/>
                  <a:gd name="connsiteY0" fmla="*/ 90251 h 90251"/>
                  <a:gd name="connsiteX1" fmla="*/ 32423 w 258239"/>
                  <a:gd name="connsiteY1" fmla="*/ 90251 h 90251"/>
                  <a:gd name="connsiteX2" fmla="*/ 21723 w 258239"/>
                  <a:gd name="connsiteY2" fmla="*/ 86411 h 90251"/>
                  <a:gd name="connsiteX3" fmla="*/ 52 w 258239"/>
                  <a:gd name="connsiteY3" fmla="*/ 3566 h 90251"/>
                  <a:gd name="connsiteX4" fmla="*/ 8831 w 258239"/>
                  <a:gd name="connsiteY4" fmla="*/ 0 h 90251"/>
                  <a:gd name="connsiteX5" fmla="*/ 221977 w 258239"/>
                  <a:gd name="connsiteY5" fmla="*/ 0 h 90251"/>
                  <a:gd name="connsiteX6" fmla="*/ 232676 w 258239"/>
                  <a:gd name="connsiteY6" fmla="*/ 3566 h 90251"/>
                  <a:gd name="connsiteX7" fmla="*/ 258187 w 258239"/>
                  <a:gd name="connsiteY7" fmla="*/ 86411 h 90251"/>
                  <a:gd name="connsiteX8" fmla="*/ 249683 w 258239"/>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239" h="90251">
                    <a:moveTo>
                      <a:pt x="249683" y="90251"/>
                    </a:moveTo>
                    <a:lnTo>
                      <a:pt x="32423" y="90251"/>
                    </a:lnTo>
                    <a:cubicBezTo>
                      <a:pt x="26936" y="90251"/>
                      <a:pt x="22272" y="88605"/>
                      <a:pt x="21723" y="86411"/>
                    </a:cubicBezTo>
                    <a:lnTo>
                      <a:pt x="52" y="3566"/>
                    </a:lnTo>
                    <a:cubicBezTo>
                      <a:pt x="-496" y="1646"/>
                      <a:pt x="3344" y="0"/>
                      <a:pt x="8831" y="0"/>
                    </a:cubicBezTo>
                    <a:lnTo>
                      <a:pt x="221977" y="0"/>
                    </a:lnTo>
                    <a:cubicBezTo>
                      <a:pt x="227190" y="0"/>
                      <a:pt x="232127" y="1646"/>
                      <a:pt x="232676" y="3566"/>
                    </a:cubicBezTo>
                    <a:lnTo>
                      <a:pt x="258187" y="86411"/>
                    </a:lnTo>
                    <a:cubicBezTo>
                      <a:pt x="258737" y="88331"/>
                      <a:pt x="254895" y="90251"/>
                      <a:pt x="249683" y="90251"/>
                    </a:cubicBezTo>
                    <a:close/>
                  </a:path>
                </a:pathLst>
              </a:custGeom>
              <a:solidFill>
                <a:srgbClr val="84B9BD"/>
              </a:solidFill>
              <a:ln w="274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F78CAAC-BC5A-951F-A246-D79BD889ABF3}"/>
                  </a:ext>
                </a:extLst>
              </p:cNvPr>
              <p:cNvSpPr/>
              <p:nvPr/>
            </p:nvSpPr>
            <p:spPr>
              <a:xfrm>
                <a:off x="18522707" y="5037063"/>
                <a:ext cx="262038" cy="94091"/>
              </a:xfrm>
              <a:custGeom>
                <a:avLst/>
                <a:gdLst>
                  <a:gd name="connsiteX0" fmla="*/ 252973 w 262038"/>
                  <a:gd name="connsiteY0" fmla="*/ 94092 h 94091"/>
                  <a:gd name="connsiteX1" fmla="*/ 31048 w 262038"/>
                  <a:gd name="connsiteY1" fmla="*/ 94092 h 94091"/>
                  <a:gd name="connsiteX2" fmla="*/ 20075 w 262038"/>
                  <a:gd name="connsiteY2" fmla="*/ 90251 h 94091"/>
                  <a:gd name="connsiteX3" fmla="*/ 49 w 262038"/>
                  <a:gd name="connsiteY3" fmla="*/ 3841 h 94091"/>
                  <a:gd name="connsiteX4" fmla="*/ 9102 w 262038"/>
                  <a:gd name="connsiteY4" fmla="*/ 0 h 94091"/>
                  <a:gd name="connsiteX5" fmla="*/ 226912 w 262038"/>
                  <a:gd name="connsiteY5" fmla="*/ 0 h 94091"/>
                  <a:gd name="connsiteX6" fmla="*/ 237885 w 262038"/>
                  <a:gd name="connsiteY6" fmla="*/ 3841 h 94091"/>
                  <a:gd name="connsiteX7" fmla="*/ 262025 w 262038"/>
                  <a:gd name="connsiteY7" fmla="*/ 90251 h 94091"/>
                  <a:gd name="connsiteX8" fmla="*/ 252973 w 262038"/>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038" h="94091">
                    <a:moveTo>
                      <a:pt x="252973" y="94092"/>
                    </a:moveTo>
                    <a:lnTo>
                      <a:pt x="31048" y="94092"/>
                    </a:lnTo>
                    <a:cubicBezTo>
                      <a:pt x="25562" y="94092"/>
                      <a:pt x="20623" y="92446"/>
                      <a:pt x="20075" y="90251"/>
                    </a:cubicBezTo>
                    <a:lnTo>
                      <a:pt x="49" y="3841"/>
                    </a:lnTo>
                    <a:cubicBezTo>
                      <a:pt x="-499" y="1646"/>
                      <a:pt x="3616" y="0"/>
                      <a:pt x="9102" y="0"/>
                    </a:cubicBezTo>
                    <a:lnTo>
                      <a:pt x="226912" y="0"/>
                    </a:lnTo>
                    <a:cubicBezTo>
                      <a:pt x="232399" y="0"/>
                      <a:pt x="237336" y="1646"/>
                      <a:pt x="237885" y="3841"/>
                    </a:cubicBezTo>
                    <a:lnTo>
                      <a:pt x="262025" y="90251"/>
                    </a:lnTo>
                    <a:cubicBezTo>
                      <a:pt x="262299" y="92446"/>
                      <a:pt x="258459" y="94092"/>
                      <a:pt x="252973" y="94092"/>
                    </a:cubicBezTo>
                    <a:close/>
                  </a:path>
                </a:pathLst>
              </a:custGeom>
              <a:solidFill>
                <a:srgbClr val="84B9BD"/>
              </a:solidFill>
              <a:ln w="2743"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64B14AF-BD79-D091-985B-BC85D2716188}"/>
                  </a:ext>
                </a:extLst>
              </p:cNvPr>
              <p:cNvSpPr/>
              <p:nvPr/>
            </p:nvSpPr>
            <p:spPr>
              <a:xfrm>
                <a:off x="18917418" y="4932273"/>
                <a:ext cx="471512" cy="90251"/>
              </a:xfrm>
              <a:custGeom>
                <a:avLst/>
                <a:gdLst>
                  <a:gd name="connsiteX0" fmla="*/ 459845 w 471512"/>
                  <a:gd name="connsiteY0" fmla="*/ 90251 h 90251"/>
                  <a:gd name="connsiteX1" fmla="*/ 40685 w 471512"/>
                  <a:gd name="connsiteY1" fmla="*/ 90251 h 90251"/>
                  <a:gd name="connsiteX2" fmla="*/ 25597 w 471512"/>
                  <a:gd name="connsiteY2" fmla="*/ 85039 h 90251"/>
                  <a:gd name="connsiteX3" fmla="*/ 86 w 471512"/>
                  <a:gd name="connsiteY3" fmla="*/ 4938 h 90251"/>
                  <a:gd name="connsiteX4" fmla="*/ 11606 w 471512"/>
                  <a:gd name="connsiteY4" fmla="*/ 0 h 90251"/>
                  <a:gd name="connsiteX5" fmla="*/ 423361 w 471512"/>
                  <a:gd name="connsiteY5" fmla="*/ 0 h 90251"/>
                  <a:gd name="connsiteX6" fmla="*/ 438723 w 471512"/>
                  <a:gd name="connsiteY6" fmla="*/ 4938 h 90251"/>
                  <a:gd name="connsiteX7" fmla="*/ 471367 w 471512"/>
                  <a:gd name="connsiteY7" fmla="*/ 85039 h 90251"/>
                  <a:gd name="connsiteX8" fmla="*/ 459845 w 471512"/>
                  <a:gd name="connsiteY8" fmla="*/ 90251 h 9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12" h="90251">
                    <a:moveTo>
                      <a:pt x="459845" y="90251"/>
                    </a:moveTo>
                    <a:lnTo>
                      <a:pt x="40685" y="90251"/>
                    </a:lnTo>
                    <a:cubicBezTo>
                      <a:pt x="33277" y="90251"/>
                      <a:pt x="26419" y="87782"/>
                      <a:pt x="25597" y="85039"/>
                    </a:cubicBezTo>
                    <a:lnTo>
                      <a:pt x="86" y="4938"/>
                    </a:lnTo>
                    <a:cubicBezTo>
                      <a:pt x="-738" y="2195"/>
                      <a:pt x="4474" y="0"/>
                      <a:pt x="11606" y="0"/>
                    </a:cubicBezTo>
                    <a:lnTo>
                      <a:pt x="423361" y="0"/>
                    </a:lnTo>
                    <a:cubicBezTo>
                      <a:pt x="430768" y="0"/>
                      <a:pt x="437352" y="2195"/>
                      <a:pt x="438723" y="4938"/>
                    </a:cubicBezTo>
                    <a:lnTo>
                      <a:pt x="471367" y="85039"/>
                    </a:lnTo>
                    <a:cubicBezTo>
                      <a:pt x="472464" y="87782"/>
                      <a:pt x="467252" y="90251"/>
                      <a:pt x="459845" y="90251"/>
                    </a:cubicBezTo>
                    <a:close/>
                  </a:path>
                </a:pathLst>
              </a:custGeom>
              <a:solidFill>
                <a:srgbClr val="84B9BD"/>
              </a:solidFill>
              <a:ln w="2743"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7CBB065-65E9-10FB-F1BF-E17F51ECE3E4}"/>
                  </a:ext>
                </a:extLst>
              </p:cNvPr>
              <p:cNvSpPr/>
              <p:nvPr/>
            </p:nvSpPr>
            <p:spPr>
              <a:xfrm>
                <a:off x="18803810" y="5037063"/>
                <a:ext cx="629493" cy="94091"/>
              </a:xfrm>
              <a:custGeom>
                <a:avLst/>
                <a:gdLst>
                  <a:gd name="connsiteX0" fmla="*/ 615699 w 629493"/>
                  <a:gd name="connsiteY0" fmla="*/ 94092 h 94091"/>
                  <a:gd name="connsiteX1" fmla="*/ 41272 w 629493"/>
                  <a:gd name="connsiteY1" fmla="*/ 94092 h 94091"/>
                  <a:gd name="connsiteX2" fmla="*/ 23716 w 629493"/>
                  <a:gd name="connsiteY2" fmla="*/ 87782 h 94091"/>
                  <a:gd name="connsiteX3" fmla="*/ 124 w 629493"/>
                  <a:gd name="connsiteY3" fmla="*/ 6035 h 94091"/>
                  <a:gd name="connsiteX4" fmla="*/ 13840 w 629493"/>
                  <a:gd name="connsiteY4" fmla="*/ 0 h 94091"/>
                  <a:gd name="connsiteX5" fmla="*/ 577842 w 629493"/>
                  <a:gd name="connsiteY5" fmla="*/ 0 h 94091"/>
                  <a:gd name="connsiteX6" fmla="*/ 595948 w 629493"/>
                  <a:gd name="connsiteY6" fmla="*/ 6035 h 94091"/>
                  <a:gd name="connsiteX7" fmla="*/ 629415 w 629493"/>
                  <a:gd name="connsiteY7" fmla="*/ 87782 h 94091"/>
                  <a:gd name="connsiteX8" fmla="*/ 615699 w 629493"/>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493" h="94091">
                    <a:moveTo>
                      <a:pt x="615699" y="94092"/>
                    </a:moveTo>
                    <a:lnTo>
                      <a:pt x="41272" y="94092"/>
                    </a:lnTo>
                    <a:cubicBezTo>
                      <a:pt x="32495" y="94092"/>
                      <a:pt x="24540" y="91349"/>
                      <a:pt x="23716" y="87782"/>
                    </a:cubicBezTo>
                    <a:lnTo>
                      <a:pt x="124" y="6035"/>
                    </a:lnTo>
                    <a:cubicBezTo>
                      <a:pt x="-973" y="2743"/>
                      <a:pt x="5337" y="0"/>
                      <a:pt x="13840" y="0"/>
                    </a:cubicBezTo>
                    <a:lnTo>
                      <a:pt x="577842" y="0"/>
                    </a:lnTo>
                    <a:cubicBezTo>
                      <a:pt x="586346" y="0"/>
                      <a:pt x="594576" y="2743"/>
                      <a:pt x="595948" y="6035"/>
                    </a:cubicBezTo>
                    <a:lnTo>
                      <a:pt x="629415" y="87782"/>
                    </a:lnTo>
                    <a:cubicBezTo>
                      <a:pt x="630238" y="91349"/>
                      <a:pt x="624477" y="94092"/>
                      <a:pt x="615699" y="94092"/>
                    </a:cubicBezTo>
                    <a:close/>
                  </a:path>
                </a:pathLst>
              </a:custGeom>
              <a:solidFill>
                <a:srgbClr val="84B9BD"/>
              </a:solidFill>
              <a:ln w="2743"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6217362-1C22-A36A-ACAF-F941541BB8F8}"/>
                  </a:ext>
                </a:extLst>
              </p:cNvPr>
              <p:cNvSpPr/>
              <p:nvPr/>
            </p:nvSpPr>
            <p:spPr>
              <a:xfrm>
                <a:off x="15345162" y="4932547"/>
                <a:ext cx="475902" cy="89977"/>
              </a:xfrm>
              <a:custGeom>
                <a:avLst/>
                <a:gdLst>
                  <a:gd name="connsiteX0" fmla="*/ 435492 w 475902"/>
                  <a:gd name="connsiteY0" fmla="*/ 89977 h 89977"/>
                  <a:gd name="connsiteX1" fmla="*/ 11668 w 475902"/>
                  <a:gd name="connsiteY1" fmla="*/ 89977 h 89977"/>
                  <a:gd name="connsiteX2" fmla="*/ 146 w 475902"/>
                  <a:gd name="connsiteY2" fmla="*/ 84765 h 89977"/>
                  <a:gd name="connsiteX3" fmla="*/ 32515 w 475902"/>
                  <a:gd name="connsiteY3" fmla="*/ 4938 h 89977"/>
                  <a:gd name="connsiteX4" fmla="*/ 47877 w 475902"/>
                  <a:gd name="connsiteY4" fmla="*/ 0 h 89977"/>
                  <a:gd name="connsiteX5" fmla="*/ 464021 w 475902"/>
                  <a:gd name="connsiteY5" fmla="*/ 0 h 89977"/>
                  <a:gd name="connsiteX6" fmla="*/ 475817 w 475902"/>
                  <a:gd name="connsiteY6" fmla="*/ 4938 h 89977"/>
                  <a:gd name="connsiteX7" fmla="*/ 450580 w 475902"/>
                  <a:gd name="connsiteY7" fmla="*/ 84765 h 89977"/>
                  <a:gd name="connsiteX8" fmla="*/ 435492 w 475902"/>
                  <a:gd name="connsiteY8" fmla="*/ 89977 h 8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902" h="89977">
                    <a:moveTo>
                      <a:pt x="435492" y="89977"/>
                    </a:moveTo>
                    <a:lnTo>
                      <a:pt x="11668" y="89977"/>
                    </a:lnTo>
                    <a:cubicBezTo>
                      <a:pt x="4261" y="89977"/>
                      <a:pt x="-951" y="87508"/>
                      <a:pt x="146" y="84765"/>
                    </a:cubicBezTo>
                    <a:lnTo>
                      <a:pt x="32515" y="4938"/>
                    </a:lnTo>
                    <a:cubicBezTo>
                      <a:pt x="33613" y="2195"/>
                      <a:pt x="40471" y="0"/>
                      <a:pt x="47877" y="0"/>
                    </a:cubicBezTo>
                    <a:lnTo>
                      <a:pt x="464021" y="0"/>
                    </a:lnTo>
                    <a:cubicBezTo>
                      <a:pt x="471427" y="0"/>
                      <a:pt x="476640" y="2195"/>
                      <a:pt x="475817" y="4938"/>
                    </a:cubicBezTo>
                    <a:lnTo>
                      <a:pt x="450580" y="84765"/>
                    </a:lnTo>
                    <a:cubicBezTo>
                      <a:pt x="449756" y="87508"/>
                      <a:pt x="443173" y="89977"/>
                      <a:pt x="435492" y="89977"/>
                    </a:cubicBezTo>
                    <a:close/>
                  </a:path>
                </a:pathLst>
              </a:custGeom>
              <a:solidFill>
                <a:srgbClr val="84B9BD"/>
              </a:solidFill>
              <a:ln w="2743"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9A2D9279-9735-245F-5336-85F829BA8C40}"/>
                  </a:ext>
                </a:extLst>
              </p:cNvPr>
              <p:cNvSpPr/>
              <p:nvPr/>
            </p:nvSpPr>
            <p:spPr>
              <a:xfrm>
                <a:off x="15296833" y="5037063"/>
                <a:ext cx="637788" cy="94091"/>
              </a:xfrm>
              <a:custGeom>
                <a:avLst/>
                <a:gdLst>
                  <a:gd name="connsiteX0" fmla="*/ 596566 w 637788"/>
                  <a:gd name="connsiteY0" fmla="*/ 94092 h 94091"/>
                  <a:gd name="connsiteX1" fmla="*/ 13636 w 637788"/>
                  <a:gd name="connsiteY1" fmla="*/ 94092 h 94091"/>
                  <a:gd name="connsiteX2" fmla="*/ 194 w 637788"/>
                  <a:gd name="connsiteY2" fmla="*/ 87782 h 94091"/>
                  <a:gd name="connsiteX3" fmla="*/ 33387 w 637788"/>
                  <a:gd name="connsiteY3" fmla="*/ 6035 h 94091"/>
                  <a:gd name="connsiteX4" fmla="*/ 51493 w 637788"/>
                  <a:gd name="connsiteY4" fmla="*/ 0 h 94091"/>
                  <a:gd name="connsiteX5" fmla="*/ 623725 w 637788"/>
                  <a:gd name="connsiteY5" fmla="*/ 0 h 94091"/>
                  <a:gd name="connsiteX6" fmla="*/ 637714 w 637788"/>
                  <a:gd name="connsiteY6" fmla="*/ 6035 h 94091"/>
                  <a:gd name="connsiteX7" fmla="*/ 614397 w 637788"/>
                  <a:gd name="connsiteY7" fmla="*/ 87782 h 94091"/>
                  <a:gd name="connsiteX8" fmla="*/ 596566 w 637788"/>
                  <a:gd name="connsiteY8" fmla="*/ 94092 h 9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788" h="94091">
                    <a:moveTo>
                      <a:pt x="596566" y="94092"/>
                    </a:moveTo>
                    <a:lnTo>
                      <a:pt x="13636" y="94092"/>
                    </a:lnTo>
                    <a:cubicBezTo>
                      <a:pt x="4858" y="94092"/>
                      <a:pt x="-1177" y="91349"/>
                      <a:pt x="194" y="87782"/>
                    </a:cubicBezTo>
                    <a:lnTo>
                      <a:pt x="33387" y="6035"/>
                    </a:lnTo>
                    <a:cubicBezTo>
                      <a:pt x="34759" y="2743"/>
                      <a:pt x="42989" y="0"/>
                      <a:pt x="51493" y="0"/>
                    </a:cubicBezTo>
                    <a:lnTo>
                      <a:pt x="623725" y="0"/>
                    </a:lnTo>
                    <a:cubicBezTo>
                      <a:pt x="632502" y="0"/>
                      <a:pt x="638538" y="2743"/>
                      <a:pt x="637714" y="6035"/>
                    </a:cubicBezTo>
                    <a:lnTo>
                      <a:pt x="614397" y="87782"/>
                    </a:lnTo>
                    <a:cubicBezTo>
                      <a:pt x="613300" y="91349"/>
                      <a:pt x="605345" y="94092"/>
                      <a:pt x="596566" y="94092"/>
                    </a:cubicBezTo>
                    <a:close/>
                  </a:path>
                </a:pathLst>
              </a:custGeom>
              <a:solidFill>
                <a:srgbClr val="84B9BD"/>
              </a:solidFill>
              <a:ln w="2743"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85C1D760-FDA5-BC24-2A27-B165666E93C1}"/>
                  </a:ext>
                </a:extLst>
              </p:cNvPr>
              <p:cNvSpPr/>
              <p:nvPr/>
            </p:nvSpPr>
            <p:spPr>
              <a:xfrm>
                <a:off x="16084274" y="4831872"/>
                <a:ext cx="248874" cy="86410"/>
              </a:xfrm>
              <a:custGeom>
                <a:avLst/>
                <a:gdLst>
                  <a:gd name="connsiteX0" fmla="*/ 221154 w 248874"/>
                  <a:gd name="connsiteY0" fmla="*/ 86411 h 86410"/>
                  <a:gd name="connsiteX1" fmla="*/ 8556 w 248874"/>
                  <a:gd name="connsiteY1" fmla="*/ 86411 h 86410"/>
                  <a:gd name="connsiteX2" fmla="*/ 52 w 248874"/>
                  <a:gd name="connsiteY2" fmla="*/ 82845 h 86410"/>
                  <a:gd name="connsiteX3" fmla="*/ 20901 w 248874"/>
                  <a:gd name="connsiteY3" fmla="*/ 3566 h 86410"/>
                  <a:gd name="connsiteX4" fmla="*/ 31324 w 248874"/>
                  <a:gd name="connsiteY4" fmla="*/ 0 h 86410"/>
                  <a:gd name="connsiteX5" fmla="*/ 240082 w 248874"/>
                  <a:gd name="connsiteY5" fmla="*/ 0 h 86410"/>
                  <a:gd name="connsiteX6" fmla="*/ 248861 w 248874"/>
                  <a:gd name="connsiteY6" fmla="*/ 3566 h 86410"/>
                  <a:gd name="connsiteX7" fmla="*/ 231852 w 248874"/>
                  <a:gd name="connsiteY7" fmla="*/ 82845 h 86410"/>
                  <a:gd name="connsiteX8" fmla="*/ 221154 w 248874"/>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874" h="86410">
                    <a:moveTo>
                      <a:pt x="221154" y="86411"/>
                    </a:moveTo>
                    <a:lnTo>
                      <a:pt x="8556" y="86411"/>
                    </a:lnTo>
                    <a:cubicBezTo>
                      <a:pt x="3344" y="86411"/>
                      <a:pt x="-496" y="84765"/>
                      <a:pt x="52" y="82845"/>
                    </a:cubicBezTo>
                    <a:lnTo>
                      <a:pt x="20901" y="3566"/>
                    </a:lnTo>
                    <a:cubicBezTo>
                      <a:pt x="21450" y="1646"/>
                      <a:pt x="26112" y="0"/>
                      <a:pt x="31324" y="0"/>
                    </a:cubicBezTo>
                    <a:lnTo>
                      <a:pt x="240082" y="0"/>
                    </a:lnTo>
                    <a:cubicBezTo>
                      <a:pt x="245294" y="0"/>
                      <a:pt x="249135" y="1646"/>
                      <a:pt x="248861" y="3566"/>
                    </a:cubicBezTo>
                    <a:lnTo>
                      <a:pt x="231852" y="82845"/>
                    </a:lnTo>
                    <a:cubicBezTo>
                      <a:pt x="231030" y="84765"/>
                      <a:pt x="226366" y="86411"/>
                      <a:pt x="221154" y="86411"/>
                    </a:cubicBezTo>
                    <a:close/>
                  </a:path>
                </a:pathLst>
              </a:custGeom>
              <a:solidFill>
                <a:srgbClr val="84B9BD"/>
              </a:solidFill>
              <a:ln w="2743"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4E743AF-A156-3CB1-D535-D88D83A3BA91}"/>
                  </a:ext>
                </a:extLst>
              </p:cNvPr>
              <p:cNvSpPr/>
              <p:nvPr/>
            </p:nvSpPr>
            <p:spPr>
              <a:xfrm>
                <a:off x="16359420" y="4831872"/>
                <a:ext cx="243933" cy="86410"/>
              </a:xfrm>
              <a:custGeom>
                <a:avLst/>
                <a:gdLst>
                  <a:gd name="connsiteX0" fmla="*/ 221425 w 243933"/>
                  <a:gd name="connsiteY0" fmla="*/ 86411 h 86410"/>
                  <a:gd name="connsiteX1" fmla="*/ 8827 w 243933"/>
                  <a:gd name="connsiteY1" fmla="*/ 86411 h 86410"/>
                  <a:gd name="connsiteX2" fmla="*/ 49 w 243933"/>
                  <a:gd name="connsiteY2" fmla="*/ 82845 h 86410"/>
                  <a:gd name="connsiteX3" fmla="*/ 16234 w 243933"/>
                  <a:gd name="connsiteY3" fmla="*/ 3566 h 86410"/>
                  <a:gd name="connsiteX4" fmla="*/ 26383 w 243933"/>
                  <a:gd name="connsiteY4" fmla="*/ 0 h 86410"/>
                  <a:gd name="connsiteX5" fmla="*/ 235141 w 243933"/>
                  <a:gd name="connsiteY5" fmla="*/ 0 h 86410"/>
                  <a:gd name="connsiteX6" fmla="*/ 243919 w 243933"/>
                  <a:gd name="connsiteY6" fmla="*/ 3566 h 86410"/>
                  <a:gd name="connsiteX7" fmla="*/ 231300 w 243933"/>
                  <a:gd name="connsiteY7" fmla="*/ 82845 h 86410"/>
                  <a:gd name="connsiteX8" fmla="*/ 221425 w 243933"/>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33" h="86410">
                    <a:moveTo>
                      <a:pt x="221425" y="86411"/>
                    </a:moveTo>
                    <a:lnTo>
                      <a:pt x="8827" y="86411"/>
                    </a:lnTo>
                    <a:cubicBezTo>
                      <a:pt x="3615" y="86411"/>
                      <a:pt x="-500" y="84765"/>
                      <a:pt x="49" y="82845"/>
                    </a:cubicBezTo>
                    <a:lnTo>
                      <a:pt x="16234" y="3566"/>
                    </a:lnTo>
                    <a:cubicBezTo>
                      <a:pt x="16508" y="1646"/>
                      <a:pt x="21171" y="0"/>
                      <a:pt x="26383" y="0"/>
                    </a:cubicBezTo>
                    <a:lnTo>
                      <a:pt x="235141" y="0"/>
                    </a:lnTo>
                    <a:cubicBezTo>
                      <a:pt x="240353" y="0"/>
                      <a:pt x="244194" y="1646"/>
                      <a:pt x="243919" y="3566"/>
                    </a:cubicBezTo>
                    <a:lnTo>
                      <a:pt x="231300" y="82845"/>
                    </a:lnTo>
                    <a:cubicBezTo>
                      <a:pt x="231300" y="84765"/>
                      <a:pt x="226637" y="86411"/>
                      <a:pt x="221425" y="86411"/>
                    </a:cubicBezTo>
                    <a:close/>
                  </a:path>
                </a:pathLst>
              </a:custGeom>
              <a:solidFill>
                <a:srgbClr val="84B9BD"/>
              </a:solidFill>
              <a:ln w="2743"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B38E717-39BB-59AE-83B7-71D9BD8F29C5}"/>
                  </a:ext>
                </a:extLst>
              </p:cNvPr>
              <p:cNvSpPr/>
              <p:nvPr/>
            </p:nvSpPr>
            <p:spPr>
              <a:xfrm>
                <a:off x="16636520" y="4831872"/>
                <a:ext cx="239506" cy="86410"/>
              </a:xfrm>
              <a:custGeom>
                <a:avLst/>
                <a:gdLst>
                  <a:gd name="connsiteX0" fmla="*/ 221663 w 239506"/>
                  <a:gd name="connsiteY0" fmla="*/ 86411 h 86410"/>
                  <a:gd name="connsiteX1" fmla="*/ 9065 w 239506"/>
                  <a:gd name="connsiteY1" fmla="*/ 86411 h 86410"/>
                  <a:gd name="connsiteX2" fmla="*/ 13 w 239506"/>
                  <a:gd name="connsiteY2" fmla="*/ 82845 h 86410"/>
                  <a:gd name="connsiteX3" fmla="*/ 11808 w 239506"/>
                  <a:gd name="connsiteY3" fmla="*/ 3566 h 86410"/>
                  <a:gd name="connsiteX4" fmla="*/ 21684 w 239506"/>
                  <a:gd name="connsiteY4" fmla="*/ 0 h 86410"/>
                  <a:gd name="connsiteX5" fmla="*/ 230442 w 239506"/>
                  <a:gd name="connsiteY5" fmla="*/ 0 h 86410"/>
                  <a:gd name="connsiteX6" fmla="*/ 239494 w 239506"/>
                  <a:gd name="connsiteY6" fmla="*/ 3566 h 86410"/>
                  <a:gd name="connsiteX7" fmla="*/ 231539 w 239506"/>
                  <a:gd name="connsiteY7" fmla="*/ 82845 h 86410"/>
                  <a:gd name="connsiteX8" fmla="*/ 221663 w 239506"/>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06" h="86410">
                    <a:moveTo>
                      <a:pt x="221663" y="86411"/>
                    </a:moveTo>
                    <a:lnTo>
                      <a:pt x="9065" y="86411"/>
                    </a:lnTo>
                    <a:cubicBezTo>
                      <a:pt x="3853" y="86411"/>
                      <a:pt x="-262" y="84765"/>
                      <a:pt x="13" y="82845"/>
                    </a:cubicBezTo>
                    <a:lnTo>
                      <a:pt x="11808" y="3566"/>
                    </a:lnTo>
                    <a:cubicBezTo>
                      <a:pt x="12083" y="1646"/>
                      <a:pt x="16472" y="0"/>
                      <a:pt x="21684" y="0"/>
                    </a:cubicBezTo>
                    <a:lnTo>
                      <a:pt x="230442" y="0"/>
                    </a:lnTo>
                    <a:cubicBezTo>
                      <a:pt x="235654" y="0"/>
                      <a:pt x="239768" y="1646"/>
                      <a:pt x="239494" y="3566"/>
                    </a:cubicBezTo>
                    <a:lnTo>
                      <a:pt x="231539" y="82845"/>
                    </a:lnTo>
                    <a:cubicBezTo>
                      <a:pt x="231264" y="84765"/>
                      <a:pt x="226875" y="86411"/>
                      <a:pt x="221663" y="86411"/>
                    </a:cubicBezTo>
                    <a:close/>
                  </a:path>
                </a:pathLst>
              </a:custGeom>
              <a:solidFill>
                <a:srgbClr val="84B9BD"/>
              </a:solidFill>
              <a:ln w="2743"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ABCF1396-E8F8-B3D3-A836-7B2E0F4CBB53}"/>
                  </a:ext>
                </a:extLst>
              </p:cNvPr>
              <p:cNvSpPr/>
              <p:nvPr/>
            </p:nvSpPr>
            <p:spPr>
              <a:xfrm>
                <a:off x="16913321" y="4831872"/>
                <a:ext cx="235091" cy="86410"/>
              </a:xfrm>
              <a:custGeom>
                <a:avLst/>
                <a:gdLst>
                  <a:gd name="connsiteX0" fmla="*/ 221925 w 235091"/>
                  <a:gd name="connsiteY0" fmla="*/ 86411 h 86410"/>
                  <a:gd name="connsiteX1" fmla="*/ 9327 w 235091"/>
                  <a:gd name="connsiteY1" fmla="*/ 86411 h 86410"/>
                  <a:gd name="connsiteX2" fmla="*/ 0 w 235091"/>
                  <a:gd name="connsiteY2" fmla="*/ 82845 h 86410"/>
                  <a:gd name="connsiteX3" fmla="*/ 7133 w 235091"/>
                  <a:gd name="connsiteY3" fmla="*/ 3566 h 86410"/>
                  <a:gd name="connsiteX4" fmla="*/ 17007 w 235091"/>
                  <a:gd name="connsiteY4" fmla="*/ 0 h 86410"/>
                  <a:gd name="connsiteX5" fmla="*/ 225765 w 235091"/>
                  <a:gd name="connsiteY5" fmla="*/ 0 h 86410"/>
                  <a:gd name="connsiteX6" fmla="*/ 235091 w 235091"/>
                  <a:gd name="connsiteY6" fmla="*/ 3566 h 86410"/>
                  <a:gd name="connsiteX7" fmla="*/ 231526 w 235091"/>
                  <a:gd name="connsiteY7" fmla="*/ 82845 h 86410"/>
                  <a:gd name="connsiteX8" fmla="*/ 221925 w 235091"/>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91" h="86410">
                    <a:moveTo>
                      <a:pt x="221925" y="86411"/>
                    </a:moveTo>
                    <a:lnTo>
                      <a:pt x="9327" y="86411"/>
                    </a:lnTo>
                    <a:cubicBezTo>
                      <a:pt x="4115" y="86411"/>
                      <a:pt x="0" y="84765"/>
                      <a:pt x="0" y="82845"/>
                    </a:cubicBezTo>
                    <a:lnTo>
                      <a:pt x="7133" y="3566"/>
                    </a:lnTo>
                    <a:cubicBezTo>
                      <a:pt x="7406" y="1646"/>
                      <a:pt x="11795" y="0"/>
                      <a:pt x="17007" y="0"/>
                    </a:cubicBezTo>
                    <a:lnTo>
                      <a:pt x="225765" y="0"/>
                    </a:lnTo>
                    <a:cubicBezTo>
                      <a:pt x="230977" y="0"/>
                      <a:pt x="235091" y="1646"/>
                      <a:pt x="235091" y="3566"/>
                    </a:cubicBezTo>
                    <a:lnTo>
                      <a:pt x="231526" y="82845"/>
                    </a:lnTo>
                    <a:cubicBezTo>
                      <a:pt x="231526" y="84765"/>
                      <a:pt x="227136" y="86411"/>
                      <a:pt x="221925" y="86411"/>
                    </a:cubicBezTo>
                    <a:close/>
                  </a:path>
                </a:pathLst>
              </a:custGeom>
              <a:solidFill>
                <a:srgbClr val="84B9BD"/>
              </a:solidFill>
              <a:ln w="2743"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3C0E167-B64E-74FA-18D3-CFD964C79BCE}"/>
                  </a:ext>
                </a:extLst>
              </p:cNvPr>
              <p:cNvSpPr/>
              <p:nvPr/>
            </p:nvSpPr>
            <p:spPr>
              <a:xfrm>
                <a:off x="17188726" y="4831872"/>
                <a:ext cx="231538" cy="86410"/>
              </a:xfrm>
              <a:custGeom>
                <a:avLst/>
                <a:gdLst>
                  <a:gd name="connsiteX0" fmla="*/ 221937 w 231538"/>
                  <a:gd name="connsiteY0" fmla="*/ 86411 h 86410"/>
                  <a:gd name="connsiteX1" fmla="*/ 9339 w 231538"/>
                  <a:gd name="connsiteY1" fmla="*/ 86411 h 86410"/>
                  <a:gd name="connsiteX2" fmla="*/ 12 w 231538"/>
                  <a:gd name="connsiteY2" fmla="*/ 82845 h 86410"/>
                  <a:gd name="connsiteX3" fmla="*/ 2755 w 231538"/>
                  <a:gd name="connsiteY3" fmla="*/ 3566 h 86410"/>
                  <a:gd name="connsiteX4" fmla="*/ 12357 w 231538"/>
                  <a:gd name="connsiteY4" fmla="*/ 0 h 86410"/>
                  <a:gd name="connsiteX5" fmla="*/ 221114 w 231538"/>
                  <a:gd name="connsiteY5" fmla="*/ 0 h 86410"/>
                  <a:gd name="connsiteX6" fmla="*/ 230441 w 231538"/>
                  <a:gd name="connsiteY6" fmla="*/ 3566 h 86410"/>
                  <a:gd name="connsiteX7" fmla="*/ 231538 w 231538"/>
                  <a:gd name="connsiteY7" fmla="*/ 82845 h 86410"/>
                  <a:gd name="connsiteX8" fmla="*/ 221937 w 231538"/>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538" h="86410">
                    <a:moveTo>
                      <a:pt x="221937" y="86411"/>
                    </a:moveTo>
                    <a:lnTo>
                      <a:pt x="9339" y="86411"/>
                    </a:lnTo>
                    <a:cubicBezTo>
                      <a:pt x="4127" y="86411"/>
                      <a:pt x="-262" y="84765"/>
                      <a:pt x="12" y="82845"/>
                    </a:cubicBezTo>
                    <a:lnTo>
                      <a:pt x="2755" y="3566"/>
                    </a:lnTo>
                    <a:cubicBezTo>
                      <a:pt x="2755" y="1646"/>
                      <a:pt x="7145" y="0"/>
                      <a:pt x="12357" y="0"/>
                    </a:cubicBezTo>
                    <a:lnTo>
                      <a:pt x="221114" y="0"/>
                    </a:lnTo>
                    <a:cubicBezTo>
                      <a:pt x="226326" y="0"/>
                      <a:pt x="230441" y="1646"/>
                      <a:pt x="230441" y="3566"/>
                    </a:cubicBezTo>
                    <a:lnTo>
                      <a:pt x="231538" y="82845"/>
                    </a:lnTo>
                    <a:cubicBezTo>
                      <a:pt x="231538" y="84765"/>
                      <a:pt x="227423" y="86411"/>
                      <a:pt x="221937" y="86411"/>
                    </a:cubicBezTo>
                    <a:close/>
                  </a:path>
                </a:pathLst>
              </a:custGeom>
              <a:solidFill>
                <a:srgbClr val="84B9BD"/>
              </a:solidFill>
              <a:ln w="2743"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5205D30-E976-4FFB-B2A4-C7A1BAC2F04F}"/>
                  </a:ext>
                </a:extLst>
              </p:cNvPr>
              <p:cNvSpPr/>
              <p:nvPr/>
            </p:nvSpPr>
            <p:spPr>
              <a:xfrm>
                <a:off x="17456200" y="4831872"/>
                <a:ext cx="233171" cy="86410"/>
              </a:xfrm>
              <a:custGeom>
                <a:avLst/>
                <a:gdLst>
                  <a:gd name="connsiteX0" fmla="*/ 223845 w 233171"/>
                  <a:gd name="connsiteY0" fmla="*/ 86411 h 86410"/>
                  <a:gd name="connsiteX1" fmla="*/ 11247 w 233171"/>
                  <a:gd name="connsiteY1" fmla="*/ 86411 h 86410"/>
                  <a:gd name="connsiteX2" fmla="*/ 1646 w 233171"/>
                  <a:gd name="connsiteY2" fmla="*/ 82845 h 86410"/>
                  <a:gd name="connsiteX3" fmla="*/ 0 w 233171"/>
                  <a:gd name="connsiteY3" fmla="*/ 3566 h 86410"/>
                  <a:gd name="connsiteX4" fmla="*/ 9327 w 233171"/>
                  <a:gd name="connsiteY4" fmla="*/ 0 h 86410"/>
                  <a:gd name="connsiteX5" fmla="*/ 218084 w 233171"/>
                  <a:gd name="connsiteY5" fmla="*/ 0 h 86410"/>
                  <a:gd name="connsiteX6" fmla="*/ 227686 w 233171"/>
                  <a:gd name="connsiteY6" fmla="*/ 3566 h 86410"/>
                  <a:gd name="connsiteX7" fmla="*/ 233172 w 233171"/>
                  <a:gd name="connsiteY7" fmla="*/ 82845 h 86410"/>
                  <a:gd name="connsiteX8" fmla="*/ 223845 w 233171"/>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71" h="86410">
                    <a:moveTo>
                      <a:pt x="223845" y="86411"/>
                    </a:moveTo>
                    <a:lnTo>
                      <a:pt x="11247" y="86411"/>
                    </a:lnTo>
                    <a:cubicBezTo>
                      <a:pt x="6036" y="86411"/>
                      <a:pt x="1646" y="84765"/>
                      <a:pt x="1646" y="82845"/>
                    </a:cubicBezTo>
                    <a:lnTo>
                      <a:pt x="0" y="3566"/>
                    </a:lnTo>
                    <a:cubicBezTo>
                      <a:pt x="0" y="1646"/>
                      <a:pt x="4115" y="0"/>
                      <a:pt x="9327" y="0"/>
                    </a:cubicBezTo>
                    <a:lnTo>
                      <a:pt x="218084" y="0"/>
                    </a:lnTo>
                    <a:cubicBezTo>
                      <a:pt x="223296" y="0"/>
                      <a:pt x="227686" y="1646"/>
                      <a:pt x="227686" y="3566"/>
                    </a:cubicBezTo>
                    <a:lnTo>
                      <a:pt x="233172" y="82845"/>
                    </a:lnTo>
                    <a:cubicBezTo>
                      <a:pt x="233172" y="84765"/>
                      <a:pt x="229057" y="86411"/>
                      <a:pt x="223845" y="86411"/>
                    </a:cubicBezTo>
                    <a:close/>
                  </a:path>
                </a:pathLst>
              </a:custGeom>
              <a:solidFill>
                <a:srgbClr val="84B9BD"/>
              </a:solidFill>
              <a:ln w="2743"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2C6D277-ACF0-E345-E419-71797E9A00A7}"/>
                  </a:ext>
                </a:extLst>
              </p:cNvPr>
              <p:cNvSpPr/>
              <p:nvPr/>
            </p:nvSpPr>
            <p:spPr>
              <a:xfrm>
                <a:off x="17731056" y="4831872"/>
                <a:ext cx="237586" cy="86410"/>
              </a:xfrm>
              <a:custGeom>
                <a:avLst/>
                <a:gdLst>
                  <a:gd name="connsiteX0" fmla="*/ 228521 w 237586"/>
                  <a:gd name="connsiteY0" fmla="*/ 86411 h 86410"/>
                  <a:gd name="connsiteX1" fmla="*/ 15923 w 237586"/>
                  <a:gd name="connsiteY1" fmla="*/ 86411 h 86410"/>
                  <a:gd name="connsiteX2" fmla="*/ 6047 w 237586"/>
                  <a:gd name="connsiteY2" fmla="*/ 82845 h 86410"/>
                  <a:gd name="connsiteX3" fmla="*/ 13 w 237586"/>
                  <a:gd name="connsiteY3" fmla="*/ 3566 h 86410"/>
                  <a:gd name="connsiteX4" fmla="*/ 9065 w 237586"/>
                  <a:gd name="connsiteY4" fmla="*/ 0 h 86410"/>
                  <a:gd name="connsiteX5" fmla="*/ 217823 w 237586"/>
                  <a:gd name="connsiteY5" fmla="*/ 0 h 86410"/>
                  <a:gd name="connsiteX6" fmla="*/ 227699 w 237586"/>
                  <a:gd name="connsiteY6" fmla="*/ 3566 h 86410"/>
                  <a:gd name="connsiteX7" fmla="*/ 237573 w 237586"/>
                  <a:gd name="connsiteY7" fmla="*/ 82845 h 86410"/>
                  <a:gd name="connsiteX8" fmla="*/ 228521 w 237586"/>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86" h="86410">
                    <a:moveTo>
                      <a:pt x="228521" y="86411"/>
                    </a:moveTo>
                    <a:lnTo>
                      <a:pt x="15923" y="86411"/>
                    </a:lnTo>
                    <a:cubicBezTo>
                      <a:pt x="10711" y="86411"/>
                      <a:pt x="6322" y="84765"/>
                      <a:pt x="6047" y="82845"/>
                    </a:cubicBezTo>
                    <a:lnTo>
                      <a:pt x="13" y="3566"/>
                    </a:lnTo>
                    <a:cubicBezTo>
                      <a:pt x="-262" y="1646"/>
                      <a:pt x="3853" y="0"/>
                      <a:pt x="9065" y="0"/>
                    </a:cubicBezTo>
                    <a:lnTo>
                      <a:pt x="217823" y="0"/>
                    </a:lnTo>
                    <a:cubicBezTo>
                      <a:pt x="223035" y="0"/>
                      <a:pt x="227424" y="1646"/>
                      <a:pt x="227699" y="3566"/>
                    </a:cubicBezTo>
                    <a:lnTo>
                      <a:pt x="237573" y="82845"/>
                    </a:lnTo>
                    <a:cubicBezTo>
                      <a:pt x="237848" y="84765"/>
                      <a:pt x="233733" y="86411"/>
                      <a:pt x="228521" y="86411"/>
                    </a:cubicBezTo>
                    <a:close/>
                  </a:path>
                </a:pathLst>
              </a:custGeom>
              <a:solidFill>
                <a:srgbClr val="84B9BD"/>
              </a:solidFill>
              <a:ln w="2743"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6F69A7D-226D-E0D4-D2A6-40D162588B26}"/>
                  </a:ext>
                </a:extLst>
              </p:cNvPr>
              <p:cNvSpPr/>
              <p:nvPr/>
            </p:nvSpPr>
            <p:spPr>
              <a:xfrm>
                <a:off x="18002084" y="4831872"/>
                <a:ext cx="242524" cy="86410"/>
              </a:xfrm>
              <a:custGeom>
                <a:avLst/>
                <a:gdLst>
                  <a:gd name="connsiteX0" fmla="*/ 233460 w 242524"/>
                  <a:gd name="connsiteY0" fmla="*/ 86411 h 86410"/>
                  <a:gd name="connsiteX1" fmla="*/ 20862 w 242524"/>
                  <a:gd name="connsiteY1" fmla="*/ 86411 h 86410"/>
                  <a:gd name="connsiteX2" fmla="*/ 10711 w 242524"/>
                  <a:gd name="connsiteY2" fmla="*/ 82845 h 86410"/>
                  <a:gd name="connsiteX3" fmla="*/ 13 w 242524"/>
                  <a:gd name="connsiteY3" fmla="*/ 3566 h 86410"/>
                  <a:gd name="connsiteX4" fmla="*/ 9065 w 242524"/>
                  <a:gd name="connsiteY4" fmla="*/ 0 h 86410"/>
                  <a:gd name="connsiteX5" fmla="*/ 217823 w 242524"/>
                  <a:gd name="connsiteY5" fmla="*/ 0 h 86410"/>
                  <a:gd name="connsiteX6" fmla="*/ 227973 w 242524"/>
                  <a:gd name="connsiteY6" fmla="*/ 3566 h 86410"/>
                  <a:gd name="connsiteX7" fmla="*/ 242512 w 242524"/>
                  <a:gd name="connsiteY7" fmla="*/ 82845 h 86410"/>
                  <a:gd name="connsiteX8" fmla="*/ 233460 w 242524"/>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24" h="86410">
                    <a:moveTo>
                      <a:pt x="233460" y="86411"/>
                    </a:moveTo>
                    <a:lnTo>
                      <a:pt x="20862" y="86411"/>
                    </a:lnTo>
                    <a:cubicBezTo>
                      <a:pt x="15650" y="86411"/>
                      <a:pt x="10986" y="84765"/>
                      <a:pt x="10711" y="82845"/>
                    </a:cubicBezTo>
                    <a:lnTo>
                      <a:pt x="13" y="3566"/>
                    </a:lnTo>
                    <a:cubicBezTo>
                      <a:pt x="-262" y="1646"/>
                      <a:pt x="3853" y="0"/>
                      <a:pt x="9065" y="0"/>
                    </a:cubicBezTo>
                    <a:lnTo>
                      <a:pt x="217823" y="0"/>
                    </a:lnTo>
                    <a:cubicBezTo>
                      <a:pt x="223035" y="0"/>
                      <a:pt x="227424" y="1646"/>
                      <a:pt x="227973" y="3566"/>
                    </a:cubicBezTo>
                    <a:lnTo>
                      <a:pt x="242512" y="82845"/>
                    </a:lnTo>
                    <a:cubicBezTo>
                      <a:pt x="242786" y="84765"/>
                      <a:pt x="238671" y="86411"/>
                      <a:pt x="233460" y="86411"/>
                    </a:cubicBezTo>
                    <a:close/>
                  </a:path>
                </a:pathLst>
              </a:custGeom>
              <a:solidFill>
                <a:srgbClr val="84B9BD"/>
              </a:solidFill>
              <a:ln w="2743"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E37D451-8ED7-C149-C92C-5F2E29470DE5}"/>
                  </a:ext>
                </a:extLst>
              </p:cNvPr>
              <p:cNvSpPr/>
              <p:nvPr/>
            </p:nvSpPr>
            <p:spPr>
              <a:xfrm>
                <a:off x="18269271" y="4831872"/>
                <a:ext cx="246641" cy="86410"/>
              </a:xfrm>
              <a:custGeom>
                <a:avLst/>
                <a:gdLst>
                  <a:gd name="connsiteX0" fmla="*/ 237850 w 246641"/>
                  <a:gd name="connsiteY0" fmla="*/ 86411 h 86410"/>
                  <a:gd name="connsiteX1" fmla="*/ 25252 w 246641"/>
                  <a:gd name="connsiteY1" fmla="*/ 86411 h 86410"/>
                  <a:gd name="connsiteX2" fmla="*/ 15101 w 246641"/>
                  <a:gd name="connsiteY2" fmla="*/ 82845 h 86410"/>
                  <a:gd name="connsiteX3" fmla="*/ 14 w 246641"/>
                  <a:gd name="connsiteY3" fmla="*/ 3566 h 86410"/>
                  <a:gd name="connsiteX4" fmla="*/ 8793 w 246641"/>
                  <a:gd name="connsiteY4" fmla="*/ 0 h 86410"/>
                  <a:gd name="connsiteX5" fmla="*/ 217550 w 246641"/>
                  <a:gd name="connsiteY5" fmla="*/ 0 h 86410"/>
                  <a:gd name="connsiteX6" fmla="*/ 227699 w 246641"/>
                  <a:gd name="connsiteY6" fmla="*/ 3566 h 86410"/>
                  <a:gd name="connsiteX7" fmla="*/ 246627 w 246641"/>
                  <a:gd name="connsiteY7" fmla="*/ 82845 h 86410"/>
                  <a:gd name="connsiteX8" fmla="*/ 237850 w 246641"/>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641" h="86410">
                    <a:moveTo>
                      <a:pt x="237850" y="86411"/>
                    </a:moveTo>
                    <a:lnTo>
                      <a:pt x="25252" y="86411"/>
                    </a:lnTo>
                    <a:cubicBezTo>
                      <a:pt x="20040" y="86411"/>
                      <a:pt x="15376" y="84765"/>
                      <a:pt x="15101" y="82845"/>
                    </a:cubicBezTo>
                    <a:lnTo>
                      <a:pt x="14" y="3566"/>
                    </a:lnTo>
                    <a:cubicBezTo>
                      <a:pt x="-261" y="1646"/>
                      <a:pt x="3581" y="0"/>
                      <a:pt x="8793" y="0"/>
                    </a:cubicBezTo>
                    <a:lnTo>
                      <a:pt x="217550" y="0"/>
                    </a:lnTo>
                    <a:cubicBezTo>
                      <a:pt x="222762" y="0"/>
                      <a:pt x="227425" y="1646"/>
                      <a:pt x="227699" y="3566"/>
                    </a:cubicBezTo>
                    <a:lnTo>
                      <a:pt x="246627" y="82845"/>
                    </a:lnTo>
                    <a:cubicBezTo>
                      <a:pt x="246902" y="84765"/>
                      <a:pt x="243062" y="86411"/>
                      <a:pt x="237850" y="86411"/>
                    </a:cubicBezTo>
                    <a:close/>
                  </a:path>
                </a:pathLst>
              </a:custGeom>
              <a:solidFill>
                <a:srgbClr val="84B9BD"/>
              </a:solidFill>
              <a:ln w="2743"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F24E250-9EF4-C1F9-651B-FDFB04F925F6}"/>
                  </a:ext>
                </a:extLst>
              </p:cNvPr>
              <p:cNvSpPr/>
              <p:nvPr/>
            </p:nvSpPr>
            <p:spPr>
              <a:xfrm>
                <a:off x="18547119" y="4831872"/>
                <a:ext cx="251380" cy="86410"/>
              </a:xfrm>
              <a:custGeom>
                <a:avLst/>
                <a:gdLst>
                  <a:gd name="connsiteX0" fmla="*/ 242826 w 251380"/>
                  <a:gd name="connsiteY0" fmla="*/ 86411 h 86410"/>
                  <a:gd name="connsiteX1" fmla="*/ 30227 w 251380"/>
                  <a:gd name="connsiteY1" fmla="*/ 86411 h 86410"/>
                  <a:gd name="connsiteX2" fmla="*/ 19803 w 251380"/>
                  <a:gd name="connsiteY2" fmla="*/ 82845 h 86410"/>
                  <a:gd name="connsiteX3" fmla="*/ 52 w 251380"/>
                  <a:gd name="connsiteY3" fmla="*/ 3566 h 86410"/>
                  <a:gd name="connsiteX4" fmla="*/ 8555 w 251380"/>
                  <a:gd name="connsiteY4" fmla="*/ 0 h 86410"/>
                  <a:gd name="connsiteX5" fmla="*/ 217313 w 251380"/>
                  <a:gd name="connsiteY5" fmla="*/ 0 h 86410"/>
                  <a:gd name="connsiteX6" fmla="*/ 227738 w 251380"/>
                  <a:gd name="connsiteY6" fmla="*/ 3566 h 86410"/>
                  <a:gd name="connsiteX7" fmla="*/ 251328 w 251380"/>
                  <a:gd name="connsiteY7" fmla="*/ 82845 h 86410"/>
                  <a:gd name="connsiteX8" fmla="*/ 242826 w 251380"/>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80" h="86410">
                    <a:moveTo>
                      <a:pt x="242826" y="86411"/>
                    </a:moveTo>
                    <a:lnTo>
                      <a:pt x="30227" y="86411"/>
                    </a:lnTo>
                    <a:cubicBezTo>
                      <a:pt x="25014" y="86411"/>
                      <a:pt x="20352" y="84765"/>
                      <a:pt x="19803" y="82845"/>
                    </a:cubicBezTo>
                    <a:lnTo>
                      <a:pt x="52" y="3566"/>
                    </a:lnTo>
                    <a:cubicBezTo>
                      <a:pt x="-497" y="1646"/>
                      <a:pt x="3343" y="0"/>
                      <a:pt x="8555" y="0"/>
                    </a:cubicBezTo>
                    <a:lnTo>
                      <a:pt x="217313" y="0"/>
                    </a:lnTo>
                    <a:cubicBezTo>
                      <a:pt x="222525" y="0"/>
                      <a:pt x="227189" y="1646"/>
                      <a:pt x="227738" y="3566"/>
                    </a:cubicBezTo>
                    <a:lnTo>
                      <a:pt x="251328" y="82845"/>
                    </a:lnTo>
                    <a:cubicBezTo>
                      <a:pt x="251878" y="84765"/>
                      <a:pt x="248037" y="86411"/>
                      <a:pt x="242826" y="86411"/>
                    </a:cubicBezTo>
                    <a:close/>
                  </a:path>
                </a:pathLst>
              </a:custGeom>
              <a:solidFill>
                <a:srgbClr val="84B9BD"/>
              </a:solidFill>
              <a:ln w="2743"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FB9B0E-C13B-2E3C-1EED-C69890ADD6F7}"/>
                  </a:ext>
                </a:extLst>
              </p:cNvPr>
              <p:cNvSpPr/>
              <p:nvPr/>
            </p:nvSpPr>
            <p:spPr>
              <a:xfrm>
                <a:off x="18812932" y="4831872"/>
                <a:ext cx="255776" cy="86410"/>
              </a:xfrm>
              <a:custGeom>
                <a:avLst/>
                <a:gdLst>
                  <a:gd name="connsiteX0" fmla="*/ 247492 w 255776"/>
                  <a:gd name="connsiteY0" fmla="*/ 86411 h 86410"/>
                  <a:gd name="connsiteX1" fmla="*/ 34894 w 255776"/>
                  <a:gd name="connsiteY1" fmla="*/ 86411 h 86410"/>
                  <a:gd name="connsiteX2" fmla="*/ 24195 w 255776"/>
                  <a:gd name="connsiteY2" fmla="*/ 82845 h 86410"/>
                  <a:gd name="connsiteX3" fmla="*/ 56 w 255776"/>
                  <a:gd name="connsiteY3" fmla="*/ 3566 h 86410"/>
                  <a:gd name="connsiteX4" fmla="*/ 8285 w 255776"/>
                  <a:gd name="connsiteY4" fmla="*/ 0 h 86410"/>
                  <a:gd name="connsiteX5" fmla="*/ 217043 w 255776"/>
                  <a:gd name="connsiteY5" fmla="*/ 0 h 86410"/>
                  <a:gd name="connsiteX6" fmla="*/ 227741 w 255776"/>
                  <a:gd name="connsiteY6" fmla="*/ 3566 h 86410"/>
                  <a:gd name="connsiteX7" fmla="*/ 255721 w 255776"/>
                  <a:gd name="connsiteY7" fmla="*/ 82845 h 86410"/>
                  <a:gd name="connsiteX8" fmla="*/ 247492 w 255776"/>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776" h="86410">
                    <a:moveTo>
                      <a:pt x="247492" y="86411"/>
                    </a:moveTo>
                    <a:lnTo>
                      <a:pt x="34894" y="86411"/>
                    </a:lnTo>
                    <a:cubicBezTo>
                      <a:pt x="29682" y="86411"/>
                      <a:pt x="24745" y="84765"/>
                      <a:pt x="24195" y="82845"/>
                    </a:cubicBezTo>
                    <a:lnTo>
                      <a:pt x="56" y="3566"/>
                    </a:lnTo>
                    <a:cubicBezTo>
                      <a:pt x="-493" y="1646"/>
                      <a:pt x="3073" y="0"/>
                      <a:pt x="8285" y="0"/>
                    </a:cubicBezTo>
                    <a:lnTo>
                      <a:pt x="217043" y="0"/>
                    </a:lnTo>
                    <a:cubicBezTo>
                      <a:pt x="222255" y="0"/>
                      <a:pt x="226918" y="1646"/>
                      <a:pt x="227741" y="3566"/>
                    </a:cubicBezTo>
                    <a:lnTo>
                      <a:pt x="255721" y="82845"/>
                    </a:lnTo>
                    <a:cubicBezTo>
                      <a:pt x="256270" y="84765"/>
                      <a:pt x="252705" y="86411"/>
                      <a:pt x="247492" y="86411"/>
                    </a:cubicBezTo>
                    <a:close/>
                  </a:path>
                </a:pathLst>
              </a:custGeom>
              <a:solidFill>
                <a:srgbClr val="84B9BD"/>
              </a:solidFill>
              <a:ln w="2743"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9AE3A38-ACE0-399B-35D8-028E5596150B}"/>
                  </a:ext>
                </a:extLst>
              </p:cNvPr>
              <p:cNvSpPr/>
              <p:nvPr/>
            </p:nvSpPr>
            <p:spPr>
              <a:xfrm>
                <a:off x="19086372" y="4831872"/>
                <a:ext cx="260559" cy="86410"/>
              </a:xfrm>
              <a:custGeom>
                <a:avLst/>
                <a:gdLst>
                  <a:gd name="connsiteX0" fmla="*/ 252212 w 260559"/>
                  <a:gd name="connsiteY0" fmla="*/ 86411 h 86410"/>
                  <a:gd name="connsiteX1" fmla="*/ 39614 w 260559"/>
                  <a:gd name="connsiteY1" fmla="*/ 86411 h 86410"/>
                  <a:gd name="connsiteX2" fmla="*/ 28642 w 260559"/>
                  <a:gd name="connsiteY2" fmla="*/ 82845 h 86410"/>
                  <a:gd name="connsiteX3" fmla="*/ 111 w 260559"/>
                  <a:gd name="connsiteY3" fmla="*/ 3566 h 86410"/>
                  <a:gd name="connsiteX4" fmla="*/ 8341 w 260559"/>
                  <a:gd name="connsiteY4" fmla="*/ 0 h 86410"/>
                  <a:gd name="connsiteX5" fmla="*/ 217099 w 260559"/>
                  <a:gd name="connsiteY5" fmla="*/ 0 h 86410"/>
                  <a:gd name="connsiteX6" fmla="*/ 228071 w 260559"/>
                  <a:gd name="connsiteY6" fmla="*/ 3566 h 86410"/>
                  <a:gd name="connsiteX7" fmla="*/ 260442 w 260559"/>
                  <a:gd name="connsiteY7" fmla="*/ 82845 h 86410"/>
                  <a:gd name="connsiteX8" fmla="*/ 252212 w 260559"/>
                  <a:gd name="connsiteY8" fmla="*/ 86411 h 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559" h="86410">
                    <a:moveTo>
                      <a:pt x="252212" y="86411"/>
                    </a:moveTo>
                    <a:lnTo>
                      <a:pt x="39614" y="86411"/>
                    </a:lnTo>
                    <a:cubicBezTo>
                      <a:pt x="34401" y="86411"/>
                      <a:pt x="29464" y="84765"/>
                      <a:pt x="28642" y="82845"/>
                    </a:cubicBezTo>
                    <a:lnTo>
                      <a:pt x="111" y="3566"/>
                    </a:lnTo>
                    <a:cubicBezTo>
                      <a:pt x="-711" y="1646"/>
                      <a:pt x="3129" y="0"/>
                      <a:pt x="8341" y="0"/>
                    </a:cubicBezTo>
                    <a:lnTo>
                      <a:pt x="217099" y="0"/>
                    </a:lnTo>
                    <a:cubicBezTo>
                      <a:pt x="222310" y="0"/>
                      <a:pt x="227249" y="1646"/>
                      <a:pt x="228071" y="3566"/>
                    </a:cubicBezTo>
                    <a:lnTo>
                      <a:pt x="260442" y="82845"/>
                    </a:lnTo>
                    <a:cubicBezTo>
                      <a:pt x="261264" y="84765"/>
                      <a:pt x="257699" y="86411"/>
                      <a:pt x="252212" y="86411"/>
                    </a:cubicBezTo>
                    <a:close/>
                  </a:path>
                </a:pathLst>
              </a:custGeom>
              <a:solidFill>
                <a:srgbClr val="84B9BD"/>
              </a:solidFill>
              <a:ln w="2743"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6DFD40C-C55D-08B9-A69A-30172CBCE89C}"/>
                  </a:ext>
                </a:extLst>
              </p:cNvPr>
              <p:cNvSpPr/>
              <p:nvPr/>
            </p:nvSpPr>
            <p:spPr>
              <a:xfrm>
                <a:off x="15702691" y="4735037"/>
                <a:ext cx="250016" cy="83119"/>
              </a:xfrm>
              <a:custGeom>
                <a:avLst/>
                <a:gdLst>
                  <a:gd name="connsiteX0" fmla="*/ 216495 w 250016"/>
                  <a:gd name="connsiteY0" fmla="*/ 83119 h 83119"/>
                  <a:gd name="connsiteX1" fmla="*/ 8285 w 250016"/>
                  <a:gd name="connsiteY1" fmla="*/ 83119 h 83119"/>
                  <a:gd name="connsiteX2" fmla="*/ 55 w 250016"/>
                  <a:gd name="connsiteY2" fmla="*/ 79553 h 83119"/>
                  <a:gd name="connsiteX3" fmla="*/ 26665 w 250016"/>
                  <a:gd name="connsiteY3" fmla="*/ 3292 h 83119"/>
                  <a:gd name="connsiteX4" fmla="*/ 37089 w 250016"/>
                  <a:gd name="connsiteY4" fmla="*/ 0 h 83119"/>
                  <a:gd name="connsiteX5" fmla="*/ 241732 w 250016"/>
                  <a:gd name="connsiteY5" fmla="*/ 0 h 83119"/>
                  <a:gd name="connsiteX6" fmla="*/ 249961 w 250016"/>
                  <a:gd name="connsiteY6" fmla="*/ 3292 h 83119"/>
                  <a:gd name="connsiteX7" fmla="*/ 227193 w 250016"/>
                  <a:gd name="connsiteY7" fmla="*/ 79553 h 83119"/>
                  <a:gd name="connsiteX8" fmla="*/ 216495 w 250016"/>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6" h="83119">
                    <a:moveTo>
                      <a:pt x="216495" y="83119"/>
                    </a:moveTo>
                    <a:lnTo>
                      <a:pt x="8285" y="83119"/>
                    </a:lnTo>
                    <a:cubicBezTo>
                      <a:pt x="3073" y="83119"/>
                      <a:pt x="-492" y="81473"/>
                      <a:pt x="55" y="79553"/>
                    </a:cubicBezTo>
                    <a:lnTo>
                      <a:pt x="26665" y="3292"/>
                    </a:lnTo>
                    <a:cubicBezTo>
                      <a:pt x="27214" y="1372"/>
                      <a:pt x="31877" y="0"/>
                      <a:pt x="37089" y="0"/>
                    </a:cubicBezTo>
                    <a:lnTo>
                      <a:pt x="241732" y="0"/>
                    </a:lnTo>
                    <a:cubicBezTo>
                      <a:pt x="246943" y="0"/>
                      <a:pt x="250510" y="1646"/>
                      <a:pt x="249961" y="3292"/>
                    </a:cubicBezTo>
                    <a:lnTo>
                      <a:pt x="227193" y="79553"/>
                    </a:lnTo>
                    <a:cubicBezTo>
                      <a:pt x="226369" y="81747"/>
                      <a:pt x="221707" y="83119"/>
                      <a:pt x="216495" y="83119"/>
                    </a:cubicBezTo>
                    <a:close/>
                  </a:path>
                </a:pathLst>
              </a:custGeom>
              <a:solidFill>
                <a:srgbClr val="84B9BD"/>
              </a:solidFill>
              <a:ln w="2743"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9ECEBD8-7559-1FE4-3370-6DCB49F36606}"/>
                  </a:ext>
                </a:extLst>
              </p:cNvPr>
              <p:cNvSpPr/>
              <p:nvPr/>
            </p:nvSpPr>
            <p:spPr>
              <a:xfrm>
                <a:off x="15969608" y="4735037"/>
                <a:ext cx="245583" cy="83119"/>
              </a:xfrm>
              <a:custGeom>
                <a:avLst/>
                <a:gdLst>
                  <a:gd name="connsiteX0" fmla="*/ 216765 w 245583"/>
                  <a:gd name="connsiteY0" fmla="*/ 83119 h 83119"/>
                  <a:gd name="connsiteX1" fmla="*/ 8556 w 245583"/>
                  <a:gd name="connsiteY1" fmla="*/ 83119 h 83119"/>
                  <a:gd name="connsiteX2" fmla="*/ 52 w 245583"/>
                  <a:gd name="connsiteY2" fmla="*/ 79553 h 83119"/>
                  <a:gd name="connsiteX3" fmla="*/ 22272 w 245583"/>
                  <a:gd name="connsiteY3" fmla="*/ 3292 h 83119"/>
                  <a:gd name="connsiteX4" fmla="*/ 32422 w 245583"/>
                  <a:gd name="connsiteY4" fmla="*/ 0 h 83119"/>
                  <a:gd name="connsiteX5" fmla="*/ 237065 w 245583"/>
                  <a:gd name="connsiteY5" fmla="*/ 0 h 83119"/>
                  <a:gd name="connsiteX6" fmla="*/ 245569 w 245583"/>
                  <a:gd name="connsiteY6" fmla="*/ 3292 h 83119"/>
                  <a:gd name="connsiteX7" fmla="*/ 226914 w 245583"/>
                  <a:gd name="connsiteY7" fmla="*/ 79553 h 83119"/>
                  <a:gd name="connsiteX8" fmla="*/ 216765 w 245583"/>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583" h="83119">
                    <a:moveTo>
                      <a:pt x="216765" y="83119"/>
                    </a:moveTo>
                    <a:lnTo>
                      <a:pt x="8556" y="83119"/>
                    </a:lnTo>
                    <a:cubicBezTo>
                      <a:pt x="3343" y="83119"/>
                      <a:pt x="-497" y="81473"/>
                      <a:pt x="52" y="79553"/>
                    </a:cubicBezTo>
                    <a:lnTo>
                      <a:pt x="22272" y="3292"/>
                    </a:lnTo>
                    <a:cubicBezTo>
                      <a:pt x="22820" y="1372"/>
                      <a:pt x="27484" y="0"/>
                      <a:pt x="32422" y="0"/>
                    </a:cubicBezTo>
                    <a:lnTo>
                      <a:pt x="237065" y="0"/>
                    </a:lnTo>
                    <a:cubicBezTo>
                      <a:pt x="242276" y="0"/>
                      <a:pt x="245843" y="1646"/>
                      <a:pt x="245569" y="3292"/>
                    </a:cubicBezTo>
                    <a:lnTo>
                      <a:pt x="226914" y="79553"/>
                    </a:lnTo>
                    <a:cubicBezTo>
                      <a:pt x="226366" y="81747"/>
                      <a:pt x="221977" y="83119"/>
                      <a:pt x="216765" y="83119"/>
                    </a:cubicBezTo>
                    <a:close/>
                  </a:path>
                </a:pathLst>
              </a:custGeom>
              <a:solidFill>
                <a:srgbClr val="84B9BD"/>
              </a:solidFill>
              <a:ln w="2743"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D466444-207D-5C72-92E1-F25CF55FD3DA}"/>
                  </a:ext>
                </a:extLst>
              </p:cNvPr>
              <p:cNvSpPr/>
              <p:nvPr/>
            </p:nvSpPr>
            <p:spPr>
              <a:xfrm>
                <a:off x="16243105" y="4735037"/>
                <a:ext cx="241232" cy="83119"/>
              </a:xfrm>
              <a:custGeom>
                <a:avLst/>
                <a:gdLst>
                  <a:gd name="connsiteX0" fmla="*/ 216765 w 241232"/>
                  <a:gd name="connsiteY0" fmla="*/ 83119 h 83119"/>
                  <a:gd name="connsiteX1" fmla="*/ 8556 w 241232"/>
                  <a:gd name="connsiteY1" fmla="*/ 83119 h 83119"/>
                  <a:gd name="connsiteX2" fmla="*/ 52 w 241232"/>
                  <a:gd name="connsiteY2" fmla="*/ 79553 h 83119"/>
                  <a:gd name="connsiteX3" fmla="*/ 17883 w 241232"/>
                  <a:gd name="connsiteY3" fmla="*/ 3292 h 83119"/>
                  <a:gd name="connsiteX4" fmla="*/ 28033 w 241232"/>
                  <a:gd name="connsiteY4" fmla="*/ 0 h 83119"/>
                  <a:gd name="connsiteX5" fmla="*/ 232676 w 241232"/>
                  <a:gd name="connsiteY5" fmla="*/ 0 h 83119"/>
                  <a:gd name="connsiteX6" fmla="*/ 241180 w 241232"/>
                  <a:gd name="connsiteY6" fmla="*/ 3292 h 83119"/>
                  <a:gd name="connsiteX7" fmla="*/ 226915 w 241232"/>
                  <a:gd name="connsiteY7" fmla="*/ 79553 h 83119"/>
                  <a:gd name="connsiteX8" fmla="*/ 216765 w 241232"/>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32" h="83119">
                    <a:moveTo>
                      <a:pt x="216765" y="83119"/>
                    </a:moveTo>
                    <a:lnTo>
                      <a:pt x="8556" y="83119"/>
                    </a:lnTo>
                    <a:cubicBezTo>
                      <a:pt x="3344" y="83119"/>
                      <a:pt x="-496" y="81473"/>
                      <a:pt x="52" y="79553"/>
                    </a:cubicBezTo>
                    <a:lnTo>
                      <a:pt x="17883" y="3292"/>
                    </a:lnTo>
                    <a:cubicBezTo>
                      <a:pt x="18432" y="1372"/>
                      <a:pt x="22821" y="0"/>
                      <a:pt x="28033" y="0"/>
                    </a:cubicBezTo>
                    <a:lnTo>
                      <a:pt x="232676" y="0"/>
                    </a:lnTo>
                    <a:cubicBezTo>
                      <a:pt x="237888" y="0"/>
                      <a:pt x="241728" y="1646"/>
                      <a:pt x="241180" y="3292"/>
                    </a:cubicBezTo>
                    <a:lnTo>
                      <a:pt x="226915" y="79553"/>
                    </a:lnTo>
                    <a:cubicBezTo>
                      <a:pt x="226641" y="81747"/>
                      <a:pt x="221978" y="83119"/>
                      <a:pt x="216765" y="83119"/>
                    </a:cubicBezTo>
                    <a:close/>
                  </a:path>
                </a:pathLst>
              </a:custGeom>
              <a:solidFill>
                <a:srgbClr val="84B9BD"/>
              </a:solidFill>
              <a:ln w="2743"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1C57B5F-8702-4129-4AB2-1175F136F0B9}"/>
                  </a:ext>
                </a:extLst>
              </p:cNvPr>
              <p:cNvSpPr/>
              <p:nvPr/>
            </p:nvSpPr>
            <p:spPr>
              <a:xfrm>
                <a:off x="16509782" y="4735037"/>
                <a:ext cx="236765" cy="83119"/>
              </a:xfrm>
              <a:custGeom>
                <a:avLst/>
                <a:gdLst>
                  <a:gd name="connsiteX0" fmla="*/ 217001 w 236765"/>
                  <a:gd name="connsiteY0" fmla="*/ 83119 h 83119"/>
                  <a:gd name="connsiteX1" fmla="*/ 8793 w 236765"/>
                  <a:gd name="connsiteY1" fmla="*/ 83119 h 83119"/>
                  <a:gd name="connsiteX2" fmla="*/ 14 w 236765"/>
                  <a:gd name="connsiteY2" fmla="*/ 79553 h 83119"/>
                  <a:gd name="connsiteX3" fmla="*/ 13455 w 236765"/>
                  <a:gd name="connsiteY3" fmla="*/ 3292 h 83119"/>
                  <a:gd name="connsiteX4" fmla="*/ 23331 w 236765"/>
                  <a:gd name="connsiteY4" fmla="*/ 0 h 83119"/>
                  <a:gd name="connsiteX5" fmla="*/ 227974 w 236765"/>
                  <a:gd name="connsiteY5" fmla="*/ 0 h 83119"/>
                  <a:gd name="connsiteX6" fmla="*/ 236751 w 236765"/>
                  <a:gd name="connsiteY6" fmla="*/ 3292 h 83119"/>
                  <a:gd name="connsiteX7" fmla="*/ 226877 w 236765"/>
                  <a:gd name="connsiteY7" fmla="*/ 79553 h 83119"/>
                  <a:gd name="connsiteX8" fmla="*/ 217001 w 236765"/>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765" h="83119">
                    <a:moveTo>
                      <a:pt x="217001" y="83119"/>
                    </a:moveTo>
                    <a:lnTo>
                      <a:pt x="8793" y="83119"/>
                    </a:lnTo>
                    <a:cubicBezTo>
                      <a:pt x="3579" y="83119"/>
                      <a:pt x="-261" y="81473"/>
                      <a:pt x="14" y="79553"/>
                    </a:cubicBezTo>
                    <a:lnTo>
                      <a:pt x="13455" y="3292"/>
                    </a:lnTo>
                    <a:cubicBezTo>
                      <a:pt x="13730" y="1372"/>
                      <a:pt x="18119" y="0"/>
                      <a:pt x="23331" y="0"/>
                    </a:cubicBezTo>
                    <a:lnTo>
                      <a:pt x="227974" y="0"/>
                    </a:lnTo>
                    <a:cubicBezTo>
                      <a:pt x="233186" y="0"/>
                      <a:pt x="237026" y="1646"/>
                      <a:pt x="236751" y="3292"/>
                    </a:cubicBezTo>
                    <a:lnTo>
                      <a:pt x="226877" y="79553"/>
                    </a:lnTo>
                    <a:cubicBezTo>
                      <a:pt x="226602" y="81747"/>
                      <a:pt x="222213" y="83119"/>
                      <a:pt x="217001" y="83119"/>
                    </a:cubicBezTo>
                    <a:close/>
                  </a:path>
                </a:pathLst>
              </a:custGeom>
              <a:solidFill>
                <a:srgbClr val="84B9BD"/>
              </a:solidFill>
              <a:ln w="2743"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F821FA4-AF65-C1FA-FD15-181F495E0D2A}"/>
                  </a:ext>
                </a:extLst>
              </p:cNvPr>
              <p:cNvSpPr/>
              <p:nvPr/>
            </p:nvSpPr>
            <p:spPr>
              <a:xfrm>
                <a:off x="16784926" y="4735037"/>
                <a:ext cx="232362" cy="83119"/>
              </a:xfrm>
              <a:custGeom>
                <a:avLst/>
                <a:gdLst>
                  <a:gd name="connsiteX0" fmla="*/ 217275 w 232362"/>
                  <a:gd name="connsiteY0" fmla="*/ 83119 h 83119"/>
                  <a:gd name="connsiteX1" fmla="*/ 9066 w 232362"/>
                  <a:gd name="connsiteY1" fmla="*/ 83119 h 83119"/>
                  <a:gd name="connsiteX2" fmla="*/ 13 w 232362"/>
                  <a:gd name="connsiteY2" fmla="*/ 79553 h 83119"/>
                  <a:gd name="connsiteX3" fmla="*/ 9066 w 232362"/>
                  <a:gd name="connsiteY3" fmla="*/ 3292 h 83119"/>
                  <a:gd name="connsiteX4" fmla="*/ 18667 w 232362"/>
                  <a:gd name="connsiteY4" fmla="*/ 0 h 83119"/>
                  <a:gd name="connsiteX5" fmla="*/ 223310 w 232362"/>
                  <a:gd name="connsiteY5" fmla="*/ 0 h 83119"/>
                  <a:gd name="connsiteX6" fmla="*/ 232362 w 232362"/>
                  <a:gd name="connsiteY6" fmla="*/ 3292 h 83119"/>
                  <a:gd name="connsiteX7" fmla="*/ 226876 w 232362"/>
                  <a:gd name="connsiteY7" fmla="*/ 79553 h 83119"/>
                  <a:gd name="connsiteX8" fmla="*/ 217275 w 232362"/>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362" h="83119">
                    <a:moveTo>
                      <a:pt x="217275" y="83119"/>
                    </a:moveTo>
                    <a:lnTo>
                      <a:pt x="9066" y="83119"/>
                    </a:lnTo>
                    <a:cubicBezTo>
                      <a:pt x="3854" y="83119"/>
                      <a:pt x="-260" y="81473"/>
                      <a:pt x="13" y="79553"/>
                    </a:cubicBezTo>
                    <a:lnTo>
                      <a:pt x="9066" y="3292"/>
                    </a:lnTo>
                    <a:cubicBezTo>
                      <a:pt x="9341" y="1372"/>
                      <a:pt x="13729" y="0"/>
                      <a:pt x="18667" y="0"/>
                    </a:cubicBezTo>
                    <a:lnTo>
                      <a:pt x="223310" y="0"/>
                    </a:lnTo>
                    <a:cubicBezTo>
                      <a:pt x="228522" y="0"/>
                      <a:pt x="232362" y="1646"/>
                      <a:pt x="232362" y="3292"/>
                    </a:cubicBezTo>
                    <a:lnTo>
                      <a:pt x="226876" y="79553"/>
                    </a:lnTo>
                    <a:cubicBezTo>
                      <a:pt x="226876" y="81747"/>
                      <a:pt x="222487" y="83119"/>
                      <a:pt x="217275" y="83119"/>
                    </a:cubicBezTo>
                    <a:close/>
                  </a:path>
                </a:pathLst>
              </a:custGeom>
              <a:solidFill>
                <a:srgbClr val="84B9BD"/>
              </a:solidFill>
              <a:ln w="2743"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F71938B-14EE-480F-68A4-68BAF1EC68A3}"/>
                  </a:ext>
                </a:extLst>
              </p:cNvPr>
              <p:cNvSpPr/>
              <p:nvPr/>
            </p:nvSpPr>
            <p:spPr>
              <a:xfrm>
                <a:off x="17049371" y="4735037"/>
                <a:ext cx="227984" cy="83119"/>
              </a:xfrm>
              <a:custGeom>
                <a:avLst/>
                <a:gdLst>
                  <a:gd name="connsiteX0" fmla="*/ 217274 w 227984"/>
                  <a:gd name="connsiteY0" fmla="*/ 83119 h 83119"/>
                  <a:gd name="connsiteX1" fmla="*/ 9065 w 227984"/>
                  <a:gd name="connsiteY1" fmla="*/ 83119 h 83119"/>
                  <a:gd name="connsiteX2" fmla="*/ 13 w 227984"/>
                  <a:gd name="connsiteY2" fmla="*/ 79553 h 83119"/>
                  <a:gd name="connsiteX3" fmla="*/ 4950 w 227984"/>
                  <a:gd name="connsiteY3" fmla="*/ 3292 h 83119"/>
                  <a:gd name="connsiteX4" fmla="*/ 14277 w 227984"/>
                  <a:gd name="connsiteY4" fmla="*/ 0 h 83119"/>
                  <a:gd name="connsiteX5" fmla="*/ 218920 w 227984"/>
                  <a:gd name="connsiteY5" fmla="*/ 0 h 83119"/>
                  <a:gd name="connsiteX6" fmla="*/ 227972 w 227984"/>
                  <a:gd name="connsiteY6" fmla="*/ 3292 h 83119"/>
                  <a:gd name="connsiteX7" fmla="*/ 226600 w 227984"/>
                  <a:gd name="connsiteY7" fmla="*/ 79553 h 83119"/>
                  <a:gd name="connsiteX8" fmla="*/ 217274 w 227984"/>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84" h="83119">
                    <a:moveTo>
                      <a:pt x="217274" y="83119"/>
                    </a:moveTo>
                    <a:lnTo>
                      <a:pt x="9065" y="83119"/>
                    </a:lnTo>
                    <a:cubicBezTo>
                      <a:pt x="3853" y="83119"/>
                      <a:pt x="-262" y="81473"/>
                      <a:pt x="13" y="79553"/>
                    </a:cubicBezTo>
                    <a:lnTo>
                      <a:pt x="4950" y="3292"/>
                    </a:lnTo>
                    <a:cubicBezTo>
                      <a:pt x="4950" y="1372"/>
                      <a:pt x="9340" y="0"/>
                      <a:pt x="14277" y="0"/>
                    </a:cubicBezTo>
                    <a:lnTo>
                      <a:pt x="218920" y="0"/>
                    </a:lnTo>
                    <a:cubicBezTo>
                      <a:pt x="224132" y="0"/>
                      <a:pt x="228246" y="1646"/>
                      <a:pt x="227972" y="3292"/>
                    </a:cubicBezTo>
                    <a:lnTo>
                      <a:pt x="226600" y="79553"/>
                    </a:lnTo>
                    <a:cubicBezTo>
                      <a:pt x="226875" y="81747"/>
                      <a:pt x="222485" y="83119"/>
                      <a:pt x="217274" y="83119"/>
                    </a:cubicBezTo>
                    <a:close/>
                  </a:path>
                </a:pathLst>
              </a:custGeom>
              <a:solidFill>
                <a:srgbClr val="84B9BD"/>
              </a:solidFill>
              <a:ln w="2743"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D549350-70FE-465D-5EC3-8AF262C2B3C2}"/>
                  </a:ext>
                </a:extLst>
              </p:cNvPr>
              <p:cNvSpPr/>
              <p:nvPr/>
            </p:nvSpPr>
            <p:spPr>
              <a:xfrm>
                <a:off x="17323978" y="4735037"/>
                <a:ext cx="226863" cy="83119"/>
              </a:xfrm>
              <a:custGeom>
                <a:avLst/>
                <a:gdLst>
                  <a:gd name="connsiteX0" fmla="*/ 217537 w 226863"/>
                  <a:gd name="connsiteY0" fmla="*/ 83119 h 83119"/>
                  <a:gd name="connsiteX1" fmla="*/ 9328 w 226863"/>
                  <a:gd name="connsiteY1" fmla="*/ 83119 h 83119"/>
                  <a:gd name="connsiteX2" fmla="*/ 0 w 226863"/>
                  <a:gd name="connsiteY2" fmla="*/ 79553 h 83119"/>
                  <a:gd name="connsiteX3" fmla="*/ 549 w 226863"/>
                  <a:gd name="connsiteY3" fmla="*/ 3292 h 83119"/>
                  <a:gd name="connsiteX4" fmla="*/ 9876 w 226863"/>
                  <a:gd name="connsiteY4" fmla="*/ 0 h 83119"/>
                  <a:gd name="connsiteX5" fmla="*/ 214519 w 226863"/>
                  <a:gd name="connsiteY5" fmla="*/ 0 h 83119"/>
                  <a:gd name="connsiteX6" fmla="*/ 223845 w 226863"/>
                  <a:gd name="connsiteY6" fmla="*/ 3292 h 83119"/>
                  <a:gd name="connsiteX7" fmla="*/ 226863 w 226863"/>
                  <a:gd name="connsiteY7" fmla="*/ 79553 h 83119"/>
                  <a:gd name="connsiteX8" fmla="*/ 217537 w 226863"/>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63" h="83119">
                    <a:moveTo>
                      <a:pt x="217537" y="83119"/>
                    </a:moveTo>
                    <a:lnTo>
                      <a:pt x="9328" y="83119"/>
                    </a:lnTo>
                    <a:cubicBezTo>
                      <a:pt x="4115" y="83119"/>
                      <a:pt x="0" y="81473"/>
                      <a:pt x="0" y="79553"/>
                    </a:cubicBezTo>
                    <a:lnTo>
                      <a:pt x="549" y="3292"/>
                    </a:lnTo>
                    <a:cubicBezTo>
                      <a:pt x="549" y="1372"/>
                      <a:pt x="4664" y="0"/>
                      <a:pt x="9876" y="0"/>
                    </a:cubicBezTo>
                    <a:lnTo>
                      <a:pt x="214519" y="0"/>
                    </a:lnTo>
                    <a:cubicBezTo>
                      <a:pt x="219731" y="0"/>
                      <a:pt x="223845" y="1646"/>
                      <a:pt x="223845" y="3292"/>
                    </a:cubicBezTo>
                    <a:lnTo>
                      <a:pt x="226863" y="79553"/>
                    </a:lnTo>
                    <a:cubicBezTo>
                      <a:pt x="226863" y="81747"/>
                      <a:pt x="222748" y="83119"/>
                      <a:pt x="217537" y="83119"/>
                    </a:cubicBezTo>
                    <a:close/>
                  </a:path>
                </a:pathLst>
              </a:custGeom>
              <a:solidFill>
                <a:srgbClr val="84B9BD"/>
              </a:solidFill>
              <a:ln w="2743"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DB4EFDF-43D8-22EC-4CEC-7694629F974E}"/>
                  </a:ext>
                </a:extLst>
              </p:cNvPr>
              <p:cNvSpPr/>
              <p:nvPr/>
            </p:nvSpPr>
            <p:spPr>
              <a:xfrm>
                <a:off x="17587051" y="4735037"/>
                <a:ext cx="230702" cy="83119"/>
              </a:xfrm>
              <a:custGeom>
                <a:avLst/>
                <a:gdLst>
                  <a:gd name="connsiteX0" fmla="*/ 221650 w 230702"/>
                  <a:gd name="connsiteY0" fmla="*/ 83119 h 83119"/>
                  <a:gd name="connsiteX1" fmla="*/ 13441 w 230702"/>
                  <a:gd name="connsiteY1" fmla="*/ 83119 h 83119"/>
                  <a:gd name="connsiteX2" fmla="*/ 3840 w 230702"/>
                  <a:gd name="connsiteY2" fmla="*/ 79553 h 83119"/>
                  <a:gd name="connsiteX3" fmla="*/ 0 w 230702"/>
                  <a:gd name="connsiteY3" fmla="*/ 3292 h 83119"/>
                  <a:gd name="connsiteX4" fmla="*/ 9052 w 230702"/>
                  <a:gd name="connsiteY4" fmla="*/ 0 h 83119"/>
                  <a:gd name="connsiteX5" fmla="*/ 213695 w 230702"/>
                  <a:gd name="connsiteY5" fmla="*/ 0 h 83119"/>
                  <a:gd name="connsiteX6" fmla="*/ 223296 w 230702"/>
                  <a:gd name="connsiteY6" fmla="*/ 3292 h 83119"/>
                  <a:gd name="connsiteX7" fmla="*/ 230702 w 230702"/>
                  <a:gd name="connsiteY7" fmla="*/ 79553 h 83119"/>
                  <a:gd name="connsiteX8" fmla="*/ 221650 w 230702"/>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702" h="83119">
                    <a:moveTo>
                      <a:pt x="221650" y="83119"/>
                    </a:moveTo>
                    <a:lnTo>
                      <a:pt x="13441" y="83119"/>
                    </a:lnTo>
                    <a:cubicBezTo>
                      <a:pt x="8230" y="83119"/>
                      <a:pt x="3840" y="81473"/>
                      <a:pt x="3840" y="79553"/>
                    </a:cubicBezTo>
                    <a:lnTo>
                      <a:pt x="0" y="3292"/>
                    </a:lnTo>
                    <a:cubicBezTo>
                      <a:pt x="0" y="1372"/>
                      <a:pt x="3840" y="0"/>
                      <a:pt x="9052" y="0"/>
                    </a:cubicBezTo>
                    <a:lnTo>
                      <a:pt x="213695" y="0"/>
                    </a:lnTo>
                    <a:cubicBezTo>
                      <a:pt x="218907" y="0"/>
                      <a:pt x="223022" y="1646"/>
                      <a:pt x="223296" y="3292"/>
                    </a:cubicBezTo>
                    <a:lnTo>
                      <a:pt x="230702" y="79553"/>
                    </a:lnTo>
                    <a:cubicBezTo>
                      <a:pt x="230702" y="81747"/>
                      <a:pt x="226862" y="83119"/>
                      <a:pt x="221650" y="83119"/>
                    </a:cubicBezTo>
                    <a:close/>
                  </a:path>
                </a:pathLst>
              </a:custGeom>
              <a:solidFill>
                <a:srgbClr val="84B9BD"/>
              </a:solidFill>
              <a:ln w="2743"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2DF072F-E841-006C-4CAE-340D0ACC4125}"/>
                  </a:ext>
                </a:extLst>
              </p:cNvPr>
              <p:cNvSpPr/>
              <p:nvPr/>
            </p:nvSpPr>
            <p:spPr>
              <a:xfrm>
                <a:off x="17856969" y="4735037"/>
                <a:ext cx="235104" cy="83119"/>
              </a:xfrm>
              <a:custGeom>
                <a:avLst/>
                <a:gdLst>
                  <a:gd name="connsiteX0" fmla="*/ 226052 w 235104"/>
                  <a:gd name="connsiteY0" fmla="*/ 83119 h 83119"/>
                  <a:gd name="connsiteX1" fmla="*/ 17844 w 235104"/>
                  <a:gd name="connsiteY1" fmla="*/ 83119 h 83119"/>
                  <a:gd name="connsiteX2" fmla="*/ 7968 w 235104"/>
                  <a:gd name="connsiteY2" fmla="*/ 79553 h 83119"/>
                  <a:gd name="connsiteX3" fmla="*/ 13 w 235104"/>
                  <a:gd name="connsiteY3" fmla="*/ 3292 h 83119"/>
                  <a:gd name="connsiteX4" fmla="*/ 8790 w 235104"/>
                  <a:gd name="connsiteY4" fmla="*/ 0 h 83119"/>
                  <a:gd name="connsiteX5" fmla="*/ 213433 w 235104"/>
                  <a:gd name="connsiteY5" fmla="*/ 0 h 83119"/>
                  <a:gd name="connsiteX6" fmla="*/ 223309 w 235104"/>
                  <a:gd name="connsiteY6" fmla="*/ 3292 h 83119"/>
                  <a:gd name="connsiteX7" fmla="*/ 235104 w 235104"/>
                  <a:gd name="connsiteY7" fmla="*/ 79553 h 83119"/>
                  <a:gd name="connsiteX8" fmla="*/ 226052 w 235104"/>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04" h="83119">
                    <a:moveTo>
                      <a:pt x="226052" y="83119"/>
                    </a:moveTo>
                    <a:lnTo>
                      <a:pt x="17844" y="83119"/>
                    </a:lnTo>
                    <a:cubicBezTo>
                      <a:pt x="12632" y="83119"/>
                      <a:pt x="8243" y="81473"/>
                      <a:pt x="7968" y="79553"/>
                    </a:cubicBezTo>
                    <a:lnTo>
                      <a:pt x="13" y="3292"/>
                    </a:lnTo>
                    <a:cubicBezTo>
                      <a:pt x="-262" y="1372"/>
                      <a:pt x="3853" y="0"/>
                      <a:pt x="8790" y="0"/>
                    </a:cubicBezTo>
                    <a:lnTo>
                      <a:pt x="213433" y="0"/>
                    </a:lnTo>
                    <a:cubicBezTo>
                      <a:pt x="218645" y="0"/>
                      <a:pt x="222760" y="1646"/>
                      <a:pt x="223309" y="3292"/>
                    </a:cubicBezTo>
                    <a:lnTo>
                      <a:pt x="235104" y="79553"/>
                    </a:lnTo>
                    <a:cubicBezTo>
                      <a:pt x="235104" y="81747"/>
                      <a:pt x="231264" y="83119"/>
                      <a:pt x="226052" y="83119"/>
                    </a:cubicBezTo>
                    <a:close/>
                  </a:path>
                </a:pathLst>
              </a:custGeom>
              <a:solidFill>
                <a:srgbClr val="84B9BD"/>
              </a:solidFill>
              <a:ln w="2743"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19FDA6E-07BD-7617-BC08-D1DCA7C6B068}"/>
                  </a:ext>
                </a:extLst>
              </p:cNvPr>
              <p:cNvSpPr/>
              <p:nvPr/>
            </p:nvSpPr>
            <p:spPr>
              <a:xfrm>
                <a:off x="18126076" y="4735037"/>
                <a:ext cx="239507" cy="83119"/>
              </a:xfrm>
              <a:custGeom>
                <a:avLst/>
                <a:gdLst>
                  <a:gd name="connsiteX0" fmla="*/ 230443 w 239507"/>
                  <a:gd name="connsiteY0" fmla="*/ 83119 h 83119"/>
                  <a:gd name="connsiteX1" fmla="*/ 22233 w 239507"/>
                  <a:gd name="connsiteY1" fmla="*/ 83119 h 83119"/>
                  <a:gd name="connsiteX2" fmla="*/ 12358 w 239507"/>
                  <a:gd name="connsiteY2" fmla="*/ 79553 h 83119"/>
                  <a:gd name="connsiteX3" fmla="*/ 14 w 239507"/>
                  <a:gd name="connsiteY3" fmla="*/ 3292 h 83119"/>
                  <a:gd name="connsiteX4" fmla="*/ 8791 w 239507"/>
                  <a:gd name="connsiteY4" fmla="*/ 0 h 83119"/>
                  <a:gd name="connsiteX5" fmla="*/ 213434 w 239507"/>
                  <a:gd name="connsiteY5" fmla="*/ 0 h 83119"/>
                  <a:gd name="connsiteX6" fmla="*/ 223310 w 239507"/>
                  <a:gd name="connsiteY6" fmla="*/ 3292 h 83119"/>
                  <a:gd name="connsiteX7" fmla="*/ 239495 w 239507"/>
                  <a:gd name="connsiteY7" fmla="*/ 79553 h 83119"/>
                  <a:gd name="connsiteX8" fmla="*/ 230443 w 239507"/>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507" h="83119">
                    <a:moveTo>
                      <a:pt x="230443" y="83119"/>
                    </a:moveTo>
                    <a:lnTo>
                      <a:pt x="22233" y="83119"/>
                    </a:lnTo>
                    <a:cubicBezTo>
                      <a:pt x="17021" y="83119"/>
                      <a:pt x="12631" y="81473"/>
                      <a:pt x="12358" y="79553"/>
                    </a:cubicBezTo>
                    <a:lnTo>
                      <a:pt x="14" y="3292"/>
                    </a:lnTo>
                    <a:cubicBezTo>
                      <a:pt x="-261" y="1372"/>
                      <a:pt x="3579" y="0"/>
                      <a:pt x="8791" y="0"/>
                    </a:cubicBezTo>
                    <a:lnTo>
                      <a:pt x="213434" y="0"/>
                    </a:lnTo>
                    <a:cubicBezTo>
                      <a:pt x="218646" y="0"/>
                      <a:pt x="223035" y="1646"/>
                      <a:pt x="223310" y="3292"/>
                    </a:cubicBezTo>
                    <a:lnTo>
                      <a:pt x="239495" y="79553"/>
                    </a:lnTo>
                    <a:cubicBezTo>
                      <a:pt x="239769" y="81747"/>
                      <a:pt x="235654" y="83119"/>
                      <a:pt x="230443" y="83119"/>
                    </a:cubicBezTo>
                    <a:close/>
                  </a:path>
                </a:pathLst>
              </a:custGeom>
              <a:solidFill>
                <a:srgbClr val="84B9BD"/>
              </a:solidFill>
              <a:ln w="2743"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B498DD50-96D1-685A-73AE-F48F80BB403D}"/>
                  </a:ext>
                </a:extLst>
              </p:cNvPr>
              <p:cNvSpPr/>
              <p:nvPr/>
            </p:nvSpPr>
            <p:spPr>
              <a:xfrm>
                <a:off x="18392439" y="4735037"/>
                <a:ext cx="243663" cy="83119"/>
              </a:xfrm>
              <a:custGeom>
                <a:avLst/>
                <a:gdLst>
                  <a:gd name="connsiteX0" fmla="*/ 235107 w 243663"/>
                  <a:gd name="connsiteY0" fmla="*/ 83119 h 83119"/>
                  <a:gd name="connsiteX1" fmla="*/ 26899 w 243663"/>
                  <a:gd name="connsiteY1" fmla="*/ 83119 h 83119"/>
                  <a:gd name="connsiteX2" fmla="*/ 16748 w 243663"/>
                  <a:gd name="connsiteY2" fmla="*/ 79553 h 83119"/>
                  <a:gd name="connsiteX3" fmla="*/ 15 w 243663"/>
                  <a:gd name="connsiteY3" fmla="*/ 3292 h 83119"/>
                  <a:gd name="connsiteX4" fmla="*/ 8519 w 243663"/>
                  <a:gd name="connsiteY4" fmla="*/ 0 h 83119"/>
                  <a:gd name="connsiteX5" fmla="*/ 213162 w 243663"/>
                  <a:gd name="connsiteY5" fmla="*/ 0 h 83119"/>
                  <a:gd name="connsiteX6" fmla="*/ 223312 w 243663"/>
                  <a:gd name="connsiteY6" fmla="*/ 3292 h 83119"/>
                  <a:gd name="connsiteX7" fmla="*/ 243612 w 243663"/>
                  <a:gd name="connsiteY7" fmla="*/ 79553 h 83119"/>
                  <a:gd name="connsiteX8" fmla="*/ 235107 w 243663"/>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663" h="83119">
                    <a:moveTo>
                      <a:pt x="235107" y="83119"/>
                    </a:moveTo>
                    <a:lnTo>
                      <a:pt x="26899" y="83119"/>
                    </a:lnTo>
                    <a:cubicBezTo>
                      <a:pt x="21687" y="83119"/>
                      <a:pt x="17298" y="81473"/>
                      <a:pt x="16748" y="79553"/>
                    </a:cubicBezTo>
                    <a:lnTo>
                      <a:pt x="15" y="3292"/>
                    </a:lnTo>
                    <a:cubicBezTo>
                      <a:pt x="-259" y="1372"/>
                      <a:pt x="3307" y="0"/>
                      <a:pt x="8519" y="0"/>
                    </a:cubicBezTo>
                    <a:lnTo>
                      <a:pt x="213162" y="0"/>
                    </a:lnTo>
                    <a:cubicBezTo>
                      <a:pt x="218374" y="0"/>
                      <a:pt x="222763" y="1646"/>
                      <a:pt x="223312" y="3292"/>
                    </a:cubicBezTo>
                    <a:lnTo>
                      <a:pt x="243612" y="79553"/>
                    </a:lnTo>
                    <a:cubicBezTo>
                      <a:pt x="244159" y="81747"/>
                      <a:pt x="240319" y="83119"/>
                      <a:pt x="235107" y="83119"/>
                    </a:cubicBezTo>
                    <a:close/>
                  </a:path>
                </a:pathLst>
              </a:custGeom>
              <a:solidFill>
                <a:srgbClr val="84B9BD"/>
              </a:solidFill>
              <a:ln w="2743"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0980499-3CBC-F0F5-F306-D6146D34CF73}"/>
                  </a:ext>
                </a:extLst>
              </p:cNvPr>
              <p:cNvSpPr/>
              <p:nvPr/>
            </p:nvSpPr>
            <p:spPr>
              <a:xfrm>
                <a:off x="18648343" y="4735037"/>
                <a:ext cx="248089" cy="83119"/>
              </a:xfrm>
              <a:custGeom>
                <a:avLst/>
                <a:gdLst>
                  <a:gd name="connsiteX0" fmla="*/ 239533 w 248089"/>
                  <a:gd name="connsiteY0" fmla="*/ 83119 h 83119"/>
                  <a:gd name="connsiteX1" fmla="*/ 31325 w 248089"/>
                  <a:gd name="connsiteY1" fmla="*/ 83119 h 83119"/>
                  <a:gd name="connsiteX2" fmla="*/ 20901 w 248089"/>
                  <a:gd name="connsiteY2" fmla="*/ 79553 h 83119"/>
                  <a:gd name="connsiteX3" fmla="*/ 52 w 248089"/>
                  <a:gd name="connsiteY3" fmla="*/ 3292 h 83119"/>
                  <a:gd name="connsiteX4" fmla="*/ 8282 w 248089"/>
                  <a:gd name="connsiteY4" fmla="*/ 0 h 83119"/>
                  <a:gd name="connsiteX5" fmla="*/ 212925 w 248089"/>
                  <a:gd name="connsiteY5" fmla="*/ 0 h 83119"/>
                  <a:gd name="connsiteX6" fmla="*/ 223349 w 248089"/>
                  <a:gd name="connsiteY6" fmla="*/ 3292 h 83119"/>
                  <a:gd name="connsiteX7" fmla="*/ 248037 w 248089"/>
                  <a:gd name="connsiteY7" fmla="*/ 79553 h 83119"/>
                  <a:gd name="connsiteX8" fmla="*/ 239533 w 248089"/>
                  <a:gd name="connsiteY8" fmla="*/ 83119 h 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089" h="83119">
                    <a:moveTo>
                      <a:pt x="239533" y="83119"/>
                    </a:moveTo>
                    <a:lnTo>
                      <a:pt x="31325" y="83119"/>
                    </a:lnTo>
                    <a:cubicBezTo>
                      <a:pt x="26113" y="83119"/>
                      <a:pt x="21449" y="81473"/>
                      <a:pt x="20901" y="79553"/>
                    </a:cubicBezTo>
                    <a:lnTo>
                      <a:pt x="52" y="3292"/>
                    </a:lnTo>
                    <a:cubicBezTo>
                      <a:pt x="-497" y="1372"/>
                      <a:pt x="3343" y="0"/>
                      <a:pt x="8282" y="0"/>
                    </a:cubicBezTo>
                    <a:lnTo>
                      <a:pt x="212925" y="0"/>
                    </a:lnTo>
                    <a:cubicBezTo>
                      <a:pt x="218137" y="0"/>
                      <a:pt x="222526" y="1646"/>
                      <a:pt x="223349" y="3292"/>
                    </a:cubicBezTo>
                    <a:lnTo>
                      <a:pt x="248037" y="79553"/>
                    </a:lnTo>
                    <a:cubicBezTo>
                      <a:pt x="248587" y="81747"/>
                      <a:pt x="244745" y="83119"/>
                      <a:pt x="239533" y="83119"/>
                    </a:cubicBezTo>
                    <a:close/>
                  </a:path>
                </a:pathLst>
              </a:custGeom>
              <a:solidFill>
                <a:srgbClr val="84B9BD"/>
              </a:solidFill>
              <a:ln w="2743"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CD4A8B5-D007-7F00-2D18-B2EE7375D275}"/>
                  </a:ext>
                </a:extLst>
              </p:cNvPr>
              <p:cNvSpPr/>
              <p:nvPr/>
            </p:nvSpPr>
            <p:spPr>
              <a:xfrm>
                <a:off x="18916226" y="4735311"/>
                <a:ext cx="384331" cy="82844"/>
              </a:xfrm>
              <a:custGeom>
                <a:avLst/>
                <a:gdLst>
                  <a:gd name="connsiteX0" fmla="*/ 362008 w 384331"/>
                  <a:gd name="connsiteY0" fmla="*/ 82845 h 82844"/>
                  <a:gd name="connsiteX1" fmla="*/ 50655 w 384331"/>
                  <a:gd name="connsiteY1" fmla="*/ 82845 h 82844"/>
                  <a:gd name="connsiteX2" fmla="*/ 21302 w 384331"/>
                  <a:gd name="connsiteY2" fmla="*/ 73244 h 82844"/>
                  <a:gd name="connsiteX3" fmla="*/ 179 w 384331"/>
                  <a:gd name="connsiteY3" fmla="*/ 9327 h 82844"/>
                  <a:gd name="connsiteX4" fmla="*/ 22674 w 384331"/>
                  <a:gd name="connsiteY4" fmla="*/ 0 h 82844"/>
                  <a:gd name="connsiteX5" fmla="*/ 328540 w 384331"/>
                  <a:gd name="connsiteY5" fmla="*/ 0 h 82844"/>
                  <a:gd name="connsiteX6" fmla="*/ 357893 w 384331"/>
                  <a:gd name="connsiteY6" fmla="*/ 9327 h 82844"/>
                  <a:gd name="connsiteX7" fmla="*/ 383954 w 384331"/>
                  <a:gd name="connsiteY7" fmla="*/ 73244 h 82844"/>
                  <a:gd name="connsiteX8" fmla="*/ 362008 w 384331"/>
                  <a:gd name="connsiteY8" fmla="*/ 82845 h 8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331" h="82844">
                    <a:moveTo>
                      <a:pt x="362008" y="82845"/>
                    </a:moveTo>
                    <a:lnTo>
                      <a:pt x="50655" y="82845"/>
                    </a:lnTo>
                    <a:cubicBezTo>
                      <a:pt x="36115" y="82845"/>
                      <a:pt x="23223" y="78456"/>
                      <a:pt x="21302" y="73244"/>
                    </a:cubicBezTo>
                    <a:lnTo>
                      <a:pt x="179" y="9327"/>
                    </a:lnTo>
                    <a:cubicBezTo>
                      <a:pt x="-1466" y="4115"/>
                      <a:pt x="8408" y="0"/>
                      <a:pt x="22674" y="0"/>
                    </a:cubicBezTo>
                    <a:lnTo>
                      <a:pt x="328540" y="0"/>
                    </a:lnTo>
                    <a:cubicBezTo>
                      <a:pt x="342806" y="0"/>
                      <a:pt x="355972" y="4115"/>
                      <a:pt x="357893" y="9327"/>
                    </a:cubicBezTo>
                    <a:lnTo>
                      <a:pt x="383954" y="73244"/>
                    </a:lnTo>
                    <a:cubicBezTo>
                      <a:pt x="386422" y="78730"/>
                      <a:pt x="376546" y="82845"/>
                      <a:pt x="362008" y="82845"/>
                    </a:cubicBezTo>
                    <a:close/>
                  </a:path>
                </a:pathLst>
              </a:custGeom>
              <a:solidFill>
                <a:srgbClr val="84B9BD"/>
              </a:solidFill>
              <a:ln w="2743"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49F77D6-5678-2300-CB5A-ED4220A70639}"/>
                  </a:ext>
                </a:extLst>
              </p:cNvPr>
              <p:cNvSpPr/>
              <p:nvPr/>
            </p:nvSpPr>
            <p:spPr>
              <a:xfrm>
                <a:off x="15389443" y="4831598"/>
                <a:ext cx="392757" cy="86685"/>
              </a:xfrm>
              <a:custGeom>
                <a:avLst/>
                <a:gdLst>
                  <a:gd name="connsiteX0" fmla="*/ 340735 w 392757"/>
                  <a:gd name="connsiteY0" fmla="*/ 86685 h 86685"/>
                  <a:gd name="connsiteX1" fmla="*/ 22798 w 392757"/>
                  <a:gd name="connsiteY1" fmla="*/ 86685 h 86685"/>
                  <a:gd name="connsiteX2" fmla="*/ 305 w 392757"/>
                  <a:gd name="connsiteY2" fmla="*/ 76535 h 86685"/>
                  <a:gd name="connsiteX3" fmla="*/ 27188 w 392757"/>
                  <a:gd name="connsiteY3" fmla="*/ 9875 h 86685"/>
                  <a:gd name="connsiteX4" fmla="*/ 57363 w 392757"/>
                  <a:gd name="connsiteY4" fmla="*/ 0 h 86685"/>
                  <a:gd name="connsiteX5" fmla="*/ 369539 w 392757"/>
                  <a:gd name="connsiteY5" fmla="*/ 0 h 86685"/>
                  <a:gd name="connsiteX6" fmla="*/ 392583 w 392757"/>
                  <a:gd name="connsiteY6" fmla="*/ 9875 h 86685"/>
                  <a:gd name="connsiteX7" fmla="*/ 370637 w 392757"/>
                  <a:gd name="connsiteY7" fmla="*/ 76535 h 86685"/>
                  <a:gd name="connsiteX8" fmla="*/ 340735 w 392757"/>
                  <a:gd name="connsiteY8" fmla="*/ 86685 h 8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757" h="86685">
                    <a:moveTo>
                      <a:pt x="340735" y="86685"/>
                    </a:moveTo>
                    <a:lnTo>
                      <a:pt x="22798" y="86685"/>
                    </a:lnTo>
                    <a:cubicBezTo>
                      <a:pt x="7985" y="86685"/>
                      <a:pt x="-1890" y="82021"/>
                      <a:pt x="305" y="76535"/>
                    </a:cubicBezTo>
                    <a:lnTo>
                      <a:pt x="27188" y="9875"/>
                    </a:lnTo>
                    <a:cubicBezTo>
                      <a:pt x="29382" y="4389"/>
                      <a:pt x="42825" y="0"/>
                      <a:pt x="57363" y="0"/>
                    </a:cubicBezTo>
                    <a:lnTo>
                      <a:pt x="369539" y="0"/>
                    </a:lnTo>
                    <a:cubicBezTo>
                      <a:pt x="384078" y="0"/>
                      <a:pt x="394228" y="4389"/>
                      <a:pt x="392583" y="9875"/>
                    </a:cubicBezTo>
                    <a:lnTo>
                      <a:pt x="370637" y="76535"/>
                    </a:lnTo>
                    <a:cubicBezTo>
                      <a:pt x="368991" y="82021"/>
                      <a:pt x="355549" y="86685"/>
                      <a:pt x="340735" y="86685"/>
                    </a:cubicBezTo>
                    <a:close/>
                  </a:path>
                </a:pathLst>
              </a:custGeom>
              <a:solidFill>
                <a:srgbClr val="84B9BD"/>
              </a:solidFill>
              <a:ln w="2743"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BAAA37B8-340D-8B2E-8AFC-22EE40788C50}"/>
                </a:ext>
              </a:extLst>
            </p:cNvPr>
            <p:cNvGrpSpPr/>
            <p:nvPr/>
          </p:nvGrpSpPr>
          <p:grpSpPr>
            <a:xfrm>
              <a:off x="15786141" y="997701"/>
              <a:ext cx="2183038" cy="2786542"/>
              <a:chOff x="15786141" y="997701"/>
              <a:chExt cx="2183038" cy="2786542"/>
            </a:xfrm>
            <a:solidFill>
              <a:srgbClr val="000000"/>
            </a:solidFill>
          </p:grpSpPr>
          <p:sp>
            <p:nvSpPr>
              <p:cNvPr id="38" name="Freeform: Shape 37">
                <a:extLst>
                  <a:ext uri="{FF2B5EF4-FFF2-40B4-BE49-F238E27FC236}">
                    <a16:creationId xmlns:a16="http://schemas.microsoft.com/office/drawing/2014/main" id="{F3B466CA-D0E4-7F05-5363-52C788C0DD6B}"/>
                  </a:ext>
                </a:extLst>
              </p:cNvPr>
              <p:cNvSpPr/>
              <p:nvPr/>
            </p:nvSpPr>
            <p:spPr>
              <a:xfrm>
                <a:off x="15786141" y="997701"/>
                <a:ext cx="2183038" cy="2786542"/>
              </a:xfrm>
              <a:custGeom>
                <a:avLst/>
                <a:gdLst>
                  <a:gd name="connsiteX0" fmla="*/ 2029144 w 2183038"/>
                  <a:gd name="connsiteY0" fmla="*/ 2786543 h 2786542"/>
                  <a:gd name="connsiteX1" fmla="*/ 153892 w 2183038"/>
                  <a:gd name="connsiteY1" fmla="*/ 2786543 h 2786542"/>
                  <a:gd name="connsiteX2" fmla="*/ 0 w 2183038"/>
                  <a:gd name="connsiteY2" fmla="*/ 2632649 h 2786542"/>
                  <a:gd name="connsiteX3" fmla="*/ 0 w 2183038"/>
                  <a:gd name="connsiteY3" fmla="*/ 153893 h 2786542"/>
                  <a:gd name="connsiteX4" fmla="*/ 153892 w 2183038"/>
                  <a:gd name="connsiteY4" fmla="*/ 0 h 2786542"/>
                  <a:gd name="connsiteX5" fmla="*/ 2090592 w 2183038"/>
                  <a:gd name="connsiteY5" fmla="*/ 0 h 2786542"/>
                  <a:gd name="connsiteX6" fmla="*/ 2183038 w 2183038"/>
                  <a:gd name="connsiteY6" fmla="*/ 92446 h 2786542"/>
                  <a:gd name="connsiteX7" fmla="*/ 2183038 w 2183038"/>
                  <a:gd name="connsiteY7" fmla="*/ 2632649 h 2786542"/>
                  <a:gd name="connsiteX8" fmla="*/ 2029144 w 2183038"/>
                  <a:gd name="connsiteY8" fmla="*/ 2786543 h 278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3038" h="2786542">
                    <a:moveTo>
                      <a:pt x="2029144" y="2786543"/>
                    </a:moveTo>
                    <a:lnTo>
                      <a:pt x="153892" y="2786543"/>
                    </a:lnTo>
                    <a:cubicBezTo>
                      <a:pt x="68853" y="2786543"/>
                      <a:pt x="0" y="2717688"/>
                      <a:pt x="0" y="2632649"/>
                    </a:cubicBezTo>
                    <a:lnTo>
                      <a:pt x="0" y="153893"/>
                    </a:lnTo>
                    <a:cubicBezTo>
                      <a:pt x="0" y="68854"/>
                      <a:pt x="68853" y="0"/>
                      <a:pt x="153892" y="0"/>
                    </a:cubicBezTo>
                    <a:lnTo>
                      <a:pt x="2090592" y="0"/>
                    </a:lnTo>
                    <a:cubicBezTo>
                      <a:pt x="2141616" y="0"/>
                      <a:pt x="2183038" y="41422"/>
                      <a:pt x="2183038" y="92446"/>
                    </a:cubicBezTo>
                    <a:lnTo>
                      <a:pt x="2183038" y="2632649"/>
                    </a:lnTo>
                    <a:cubicBezTo>
                      <a:pt x="2183038" y="2717688"/>
                      <a:pt x="2114184" y="2786543"/>
                      <a:pt x="2029144" y="2786543"/>
                    </a:cubicBezTo>
                    <a:close/>
                  </a:path>
                </a:pathLst>
              </a:custGeom>
              <a:solidFill>
                <a:srgbClr val="FFFFFF"/>
              </a:solidFill>
              <a:ln w="274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D90B07B-2745-D2DE-77D6-C7B46DFEF750}"/>
                  </a:ext>
                </a:extLst>
              </p:cNvPr>
              <p:cNvSpPr/>
              <p:nvPr/>
            </p:nvSpPr>
            <p:spPr>
              <a:xfrm>
                <a:off x="15909858" y="1281348"/>
                <a:ext cx="904707" cy="135788"/>
              </a:xfrm>
              <a:custGeom>
                <a:avLst/>
                <a:gdLst>
                  <a:gd name="connsiteX0" fmla="*/ -1 w 904707"/>
                  <a:gd name="connsiteY0" fmla="*/ 0 h 135788"/>
                  <a:gd name="connsiteX1" fmla="*/ 904706 w 904707"/>
                  <a:gd name="connsiteY1" fmla="*/ 0 h 135788"/>
                  <a:gd name="connsiteX2" fmla="*/ 904706 w 904707"/>
                  <a:gd name="connsiteY2" fmla="*/ 135788 h 135788"/>
                  <a:gd name="connsiteX3" fmla="*/ -1 w 904707"/>
                  <a:gd name="connsiteY3" fmla="*/ 135788 h 135788"/>
                </a:gdLst>
                <a:ahLst/>
                <a:cxnLst>
                  <a:cxn ang="0">
                    <a:pos x="connsiteX0" y="connsiteY0"/>
                  </a:cxn>
                  <a:cxn ang="0">
                    <a:pos x="connsiteX1" y="connsiteY1"/>
                  </a:cxn>
                  <a:cxn ang="0">
                    <a:pos x="connsiteX2" y="connsiteY2"/>
                  </a:cxn>
                  <a:cxn ang="0">
                    <a:pos x="connsiteX3" y="connsiteY3"/>
                  </a:cxn>
                </a:cxnLst>
                <a:rect l="l" t="t" r="r" b="b"/>
                <a:pathLst>
                  <a:path w="904707" h="135788">
                    <a:moveTo>
                      <a:pt x="-1" y="0"/>
                    </a:moveTo>
                    <a:lnTo>
                      <a:pt x="904706" y="0"/>
                    </a:lnTo>
                    <a:lnTo>
                      <a:pt x="904706" y="135788"/>
                    </a:lnTo>
                    <a:lnTo>
                      <a:pt x="-1" y="135788"/>
                    </a:lnTo>
                    <a:close/>
                  </a:path>
                </a:pathLst>
              </a:custGeom>
              <a:solidFill>
                <a:srgbClr val="AFDCDF"/>
              </a:solidFill>
              <a:ln w="274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BC49CF8-66B3-4D3E-D0F8-399A76373CF5}"/>
                  </a:ext>
                </a:extLst>
              </p:cNvPr>
              <p:cNvSpPr/>
              <p:nvPr/>
            </p:nvSpPr>
            <p:spPr>
              <a:xfrm>
                <a:off x="16950903" y="1281348"/>
                <a:ext cx="904707" cy="135788"/>
              </a:xfrm>
              <a:custGeom>
                <a:avLst/>
                <a:gdLst>
                  <a:gd name="connsiteX0" fmla="*/ -1 w 904707"/>
                  <a:gd name="connsiteY0" fmla="*/ 0 h 135788"/>
                  <a:gd name="connsiteX1" fmla="*/ 904706 w 904707"/>
                  <a:gd name="connsiteY1" fmla="*/ 0 h 135788"/>
                  <a:gd name="connsiteX2" fmla="*/ 904706 w 904707"/>
                  <a:gd name="connsiteY2" fmla="*/ 135788 h 135788"/>
                  <a:gd name="connsiteX3" fmla="*/ -1 w 904707"/>
                  <a:gd name="connsiteY3" fmla="*/ 135788 h 135788"/>
                </a:gdLst>
                <a:ahLst/>
                <a:cxnLst>
                  <a:cxn ang="0">
                    <a:pos x="connsiteX0" y="connsiteY0"/>
                  </a:cxn>
                  <a:cxn ang="0">
                    <a:pos x="connsiteX1" y="connsiteY1"/>
                  </a:cxn>
                  <a:cxn ang="0">
                    <a:pos x="connsiteX2" y="connsiteY2"/>
                  </a:cxn>
                  <a:cxn ang="0">
                    <a:pos x="connsiteX3" y="connsiteY3"/>
                  </a:cxn>
                </a:cxnLst>
                <a:rect l="l" t="t" r="r" b="b"/>
                <a:pathLst>
                  <a:path w="904707" h="135788">
                    <a:moveTo>
                      <a:pt x="-1" y="0"/>
                    </a:moveTo>
                    <a:lnTo>
                      <a:pt x="904706" y="0"/>
                    </a:lnTo>
                    <a:lnTo>
                      <a:pt x="904706" y="135788"/>
                    </a:lnTo>
                    <a:lnTo>
                      <a:pt x="-1" y="135788"/>
                    </a:lnTo>
                    <a:close/>
                  </a:path>
                </a:pathLst>
              </a:custGeom>
              <a:solidFill>
                <a:srgbClr val="AFDCDF"/>
              </a:solidFill>
              <a:ln w="274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4AEE950F-8D84-D16C-0279-A6AF7D2E93EE}"/>
                  </a:ext>
                </a:extLst>
              </p:cNvPr>
              <p:cNvSpPr/>
              <p:nvPr/>
            </p:nvSpPr>
            <p:spPr>
              <a:xfrm>
                <a:off x="15905195" y="1515618"/>
                <a:ext cx="613653" cy="395020"/>
              </a:xfrm>
              <a:custGeom>
                <a:avLst/>
                <a:gdLst>
                  <a:gd name="connsiteX0" fmla="*/ 0 w 613653"/>
                  <a:gd name="connsiteY0" fmla="*/ 0 h 395020"/>
                  <a:gd name="connsiteX1" fmla="*/ 613655 w 613653"/>
                  <a:gd name="connsiteY1" fmla="*/ 0 h 395020"/>
                  <a:gd name="connsiteX2" fmla="*/ 613655 w 613653"/>
                  <a:gd name="connsiteY2" fmla="*/ 395021 h 395020"/>
                  <a:gd name="connsiteX3" fmla="*/ 0 w 613653"/>
                  <a:gd name="connsiteY3" fmla="*/ 395021 h 395020"/>
                </a:gdLst>
                <a:ahLst/>
                <a:cxnLst>
                  <a:cxn ang="0">
                    <a:pos x="connsiteX0" y="connsiteY0"/>
                  </a:cxn>
                  <a:cxn ang="0">
                    <a:pos x="connsiteX1" y="connsiteY1"/>
                  </a:cxn>
                  <a:cxn ang="0">
                    <a:pos x="connsiteX2" y="connsiteY2"/>
                  </a:cxn>
                  <a:cxn ang="0">
                    <a:pos x="connsiteX3" y="connsiteY3"/>
                  </a:cxn>
                </a:cxnLst>
                <a:rect l="l" t="t" r="r" b="b"/>
                <a:pathLst>
                  <a:path w="613653" h="395020">
                    <a:moveTo>
                      <a:pt x="0" y="0"/>
                    </a:moveTo>
                    <a:lnTo>
                      <a:pt x="613655" y="0"/>
                    </a:lnTo>
                    <a:lnTo>
                      <a:pt x="613655" y="395021"/>
                    </a:lnTo>
                    <a:lnTo>
                      <a:pt x="0" y="395021"/>
                    </a:lnTo>
                    <a:close/>
                  </a:path>
                </a:pathLst>
              </a:custGeom>
              <a:solidFill>
                <a:srgbClr val="AFDCDF"/>
              </a:solidFill>
              <a:ln w="274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16B69E2-6156-1A9F-0E25-C8B67031B5ED}"/>
                  </a:ext>
                </a:extLst>
              </p:cNvPr>
              <p:cNvSpPr/>
              <p:nvPr/>
            </p:nvSpPr>
            <p:spPr>
              <a:xfrm>
                <a:off x="15905195" y="2526212"/>
                <a:ext cx="1944105" cy="683879"/>
              </a:xfrm>
              <a:custGeom>
                <a:avLst/>
                <a:gdLst>
                  <a:gd name="connsiteX0" fmla="*/ 0 w 1944105"/>
                  <a:gd name="connsiteY0" fmla="*/ 0 h 683879"/>
                  <a:gd name="connsiteX1" fmla="*/ 1944107 w 1944105"/>
                  <a:gd name="connsiteY1" fmla="*/ 0 h 683879"/>
                  <a:gd name="connsiteX2" fmla="*/ 1944107 w 1944105"/>
                  <a:gd name="connsiteY2" fmla="*/ 683880 h 683879"/>
                  <a:gd name="connsiteX3" fmla="*/ 0 w 1944105"/>
                  <a:gd name="connsiteY3" fmla="*/ 683880 h 683879"/>
                </a:gdLst>
                <a:ahLst/>
                <a:cxnLst>
                  <a:cxn ang="0">
                    <a:pos x="connsiteX0" y="connsiteY0"/>
                  </a:cxn>
                  <a:cxn ang="0">
                    <a:pos x="connsiteX1" y="connsiteY1"/>
                  </a:cxn>
                  <a:cxn ang="0">
                    <a:pos x="connsiteX2" y="connsiteY2"/>
                  </a:cxn>
                  <a:cxn ang="0">
                    <a:pos x="connsiteX3" y="connsiteY3"/>
                  </a:cxn>
                </a:cxnLst>
                <a:rect l="l" t="t" r="r" b="b"/>
                <a:pathLst>
                  <a:path w="1944105" h="683879">
                    <a:moveTo>
                      <a:pt x="0" y="0"/>
                    </a:moveTo>
                    <a:lnTo>
                      <a:pt x="1944107" y="0"/>
                    </a:lnTo>
                    <a:lnTo>
                      <a:pt x="1944107" y="683880"/>
                    </a:lnTo>
                    <a:lnTo>
                      <a:pt x="0" y="683880"/>
                    </a:lnTo>
                    <a:close/>
                  </a:path>
                </a:pathLst>
              </a:custGeom>
              <a:solidFill>
                <a:srgbClr val="AFDCDF"/>
              </a:solidFill>
              <a:ln w="274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81F80F9-6F35-8635-058D-6FC47853739C}"/>
                  </a:ext>
                </a:extLst>
              </p:cNvPr>
              <p:cNvSpPr/>
              <p:nvPr/>
            </p:nvSpPr>
            <p:spPr>
              <a:xfrm>
                <a:off x="16573439" y="1515618"/>
                <a:ext cx="613653" cy="395020"/>
              </a:xfrm>
              <a:custGeom>
                <a:avLst/>
                <a:gdLst>
                  <a:gd name="connsiteX0" fmla="*/ 1 w 613653"/>
                  <a:gd name="connsiteY0" fmla="*/ 0 h 395020"/>
                  <a:gd name="connsiteX1" fmla="*/ 613655 w 613653"/>
                  <a:gd name="connsiteY1" fmla="*/ 0 h 395020"/>
                  <a:gd name="connsiteX2" fmla="*/ 613655 w 613653"/>
                  <a:gd name="connsiteY2" fmla="*/ 395021 h 395020"/>
                  <a:gd name="connsiteX3" fmla="*/ 1 w 613653"/>
                  <a:gd name="connsiteY3" fmla="*/ 395021 h 395020"/>
                </a:gdLst>
                <a:ahLst/>
                <a:cxnLst>
                  <a:cxn ang="0">
                    <a:pos x="connsiteX0" y="connsiteY0"/>
                  </a:cxn>
                  <a:cxn ang="0">
                    <a:pos x="connsiteX1" y="connsiteY1"/>
                  </a:cxn>
                  <a:cxn ang="0">
                    <a:pos x="connsiteX2" y="connsiteY2"/>
                  </a:cxn>
                  <a:cxn ang="0">
                    <a:pos x="connsiteX3" y="connsiteY3"/>
                  </a:cxn>
                </a:cxnLst>
                <a:rect l="l" t="t" r="r" b="b"/>
                <a:pathLst>
                  <a:path w="613653" h="395020">
                    <a:moveTo>
                      <a:pt x="1" y="0"/>
                    </a:moveTo>
                    <a:lnTo>
                      <a:pt x="613655" y="0"/>
                    </a:lnTo>
                    <a:lnTo>
                      <a:pt x="613655" y="395021"/>
                    </a:lnTo>
                    <a:lnTo>
                      <a:pt x="1" y="395021"/>
                    </a:lnTo>
                    <a:close/>
                  </a:path>
                </a:pathLst>
              </a:custGeom>
              <a:solidFill>
                <a:srgbClr val="AFDCDF"/>
              </a:solidFill>
              <a:ln w="274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C522BD8-E495-0604-CAE8-D4FD4C5B76F3}"/>
                  </a:ext>
                </a:extLst>
              </p:cNvPr>
              <p:cNvSpPr/>
              <p:nvPr/>
            </p:nvSpPr>
            <p:spPr>
              <a:xfrm>
                <a:off x="17241956" y="1515618"/>
                <a:ext cx="613653" cy="395020"/>
              </a:xfrm>
              <a:custGeom>
                <a:avLst/>
                <a:gdLst>
                  <a:gd name="connsiteX0" fmla="*/ 0 w 613653"/>
                  <a:gd name="connsiteY0" fmla="*/ 0 h 395020"/>
                  <a:gd name="connsiteX1" fmla="*/ 613654 w 613653"/>
                  <a:gd name="connsiteY1" fmla="*/ 0 h 395020"/>
                  <a:gd name="connsiteX2" fmla="*/ 613654 w 613653"/>
                  <a:gd name="connsiteY2" fmla="*/ 395021 h 395020"/>
                  <a:gd name="connsiteX3" fmla="*/ 0 w 613653"/>
                  <a:gd name="connsiteY3" fmla="*/ 395021 h 395020"/>
                </a:gdLst>
                <a:ahLst/>
                <a:cxnLst>
                  <a:cxn ang="0">
                    <a:pos x="connsiteX0" y="connsiteY0"/>
                  </a:cxn>
                  <a:cxn ang="0">
                    <a:pos x="connsiteX1" y="connsiteY1"/>
                  </a:cxn>
                  <a:cxn ang="0">
                    <a:pos x="connsiteX2" y="connsiteY2"/>
                  </a:cxn>
                  <a:cxn ang="0">
                    <a:pos x="connsiteX3" y="connsiteY3"/>
                  </a:cxn>
                </a:cxnLst>
                <a:rect l="l" t="t" r="r" b="b"/>
                <a:pathLst>
                  <a:path w="613653" h="395020">
                    <a:moveTo>
                      <a:pt x="0" y="0"/>
                    </a:moveTo>
                    <a:lnTo>
                      <a:pt x="613654" y="0"/>
                    </a:lnTo>
                    <a:lnTo>
                      <a:pt x="613654" y="395021"/>
                    </a:lnTo>
                    <a:lnTo>
                      <a:pt x="0" y="395021"/>
                    </a:lnTo>
                    <a:close/>
                  </a:path>
                </a:pathLst>
              </a:custGeom>
              <a:solidFill>
                <a:srgbClr val="AFDCDF"/>
              </a:solidFill>
              <a:ln w="274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F80EFF3-71D7-E4D1-1119-1ABC338F96EE}"/>
                  </a:ext>
                </a:extLst>
              </p:cNvPr>
              <p:cNvSpPr/>
              <p:nvPr/>
            </p:nvSpPr>
            <p:spPr>
              <a:xfrm>
                <a:off x="15881055" y="1090970"/>
                <a:ext cx="79004" cy="79004"/>
              </a:xfrm>
              <a:custGeom>
                <a:avLst/>
                <a:gdLst>
                  <a:gd name="connsiteX0" fmla="*/ 79004 w 79004"/>
                  <a:gd name="connsiteY0" fmla="*/ 39502 h 79004"/>
                  <a:gd name="connsiteX1" fmla="*/ 39503 w 79004"/>
                  <a:gd name="connsiteY1" fmla="*/ 79004 h 79004"/>
                  <a:gd name="connsiteX2" fmla="*/ 1 w 79004"/>
                  <a:gd name="connsiteY2" fmla="*/ 39502 h 79004"/>
                  <a:gd name="connsiteX3" fmla="*/ 39503 w 79004"/>
                  <a:gd name="connsiteY3" fmla="*/ 0 h 79004"/>
                  <a:gd name="connsiteX4" fmla="*/ 79004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4" y="39502"/>
                    </a:moveTo>
                    <a:cubicBezTo>
                      <a:pt x="79004" y="61319"/>
                      <a:pt x="61318" y="79004"/>
                      <a:pt x="39503" y="79004"/>
                    </a:cubicBezTo>
                    <a:cubicBezTo>
                      <a:pt x="17686" y="79004"/>
                      <a:pt x="1" y="61318"/>
                      <a:pt x="1" y="39502"/>
                    </a:cubicBezTo>
                    <a:cubicBezTo>
                      <a:pt x="1" y="17686"/>
                      <a:pt x="17687" y="0"/>
                      <a:pt x="39503" y="0"/>
                    </a:cubicBezTo>
                    <a:cubicBezTo>
                      <a:pt x="61320" y="0"/>
                      <a:pt x="79004" y="17686"/>
                      <a:pt x="79004" y="39502"/>
                    </a:cubicBezTo>
                    <a:close/>
                  </a:path>
                </a:pathLst>
              </a:custGeom>
              <a:solidFill>
                <a:srgbClr val="AFDCDF"/>
              </a:solidFill>
              <a:ln w="274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610A5F4-5F82-4292-361E-45415F55FD41}"/>
                  </a:ext>
                </a:extLst>
              </p:cNvPr>
              <p:cNvSpPr/>
              <p:nvPr/>
            </p:nvSpPr>
            <p:spPr>
              <a:xfrm>
                <a:off x="15988040" y="1090970"/>
                <a:ext cx="79004" cy="79004"/>
              </a:xfrm>
              <a:custGeom>
                <a:avLst/>
                <a:gdLst>
                  <a:gd name="connsiteX0" fmla="*/ 79004 w 79004"/>
                  <a:gd name="connsiteY0" fmla="*/ 39502 h 79004"/>
                  <a:gd name="connsiteX1" fmla="*/ 39503 w 79004"/>
                  <a:gd name="connsiteY1" fmla="*/ 79004 h 79004"/>
                  <a:gd name="connsiteX2" fmla="*/ 1 w 79004"/>
                  <a:gd name="connsiteY2" fmla="*/ 39502 h 79004"/>
                  <a:gd name="connsiteX3" fmla="*/ 39503 w 79004"/>
                  <a:gd name="connsiteY3" fmla="*/ 0 h 79004"/>
                  <a:gd name="connsiteX4" fmla="*/ 79004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4" y="39502"/>
                    </a:moveTo>
                    <a:cubicBezTo>
                      <a:pt x="79004" y="61319"/>
                      <a:pt x="61318" y="79004"/>
                      <a:pt x="39503" y="79004"/>
                    </a:cubicBezTo>
                    <a:cubicBezTo>
                      <a:pt x="17686" y="79004"/>
                      <a:pt x="1" y="61318"/>
                      <a:pt x="1" y="39502"/>
                    </a:cubicBezTo>
                    <a:cubicBezTo>
                      <a:pt x="1" y="17686"/>
                      <a:pt x="17687" y="0"/>
                      <a:pt x="39503" y="0"/>
                    </a:cubicBezTo>
                    <a:cubicBezTo>
                      <a:pt x="61320" y="0"/>
                      <a:pt x="79004" y="17686"/>
                      <a:pt x="79004" y="39502"/>
                    </a:cubicBezTo>
                    <a:close/>
                  </a:path>
                </a:pathLst>
              </a:custGeom>
              <a:solidFill>
                <a:srgbClr val="AFDCDF"/>
              </a:solidFill>
              <a:ln w="274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80465F5-39CF-D450-446B-934AD5FF0F3E}"/>
                  </a:ext>
                </a:extLst>
              </p:cNvPr>
              <p:cNvSpPr/>
              <p:nvPr/>
            </p:nvSpPr>
            <p:spPr>
              <a:xfrm>
                <a:off x="16094750" y="1090970"/>
                <a:ext cx="79004" cy="79004"/>
              </a:xfrm>
              <a:custGeom>
                <a:avLst/>
                <a:gdLst>
                  <a:gd name="connsiteX0" fmla="*/ 79004 w 79004"/>
                  <a:gd name="connsiteY0" fmla="*/ 39502 h 79004"/>
                  <a:gd name="connsiteX1" fmla="*/ 39502 w 79004"/>
                  <a:gd name="connsiteY1" fmla="*/ 79004 h 79004"/>
                  <a:gd name="connsiteX2" fmla="*/ 1 w 79004"/>
                  <a:gd name="connsiteY2" fmla="*/ 39502 h 79004"/>
                  <a:gd name="connsiteX3" fmla="*/ 39502 w 79004"/>
                  <a:gd name="connsiteY3" fmla="*/ 0 h 79004"/>
                  <a:gd name="connsiteX4" fmla="*/ 79004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4" y="39502"/>
                    </a:moveTo>
                    <a:cubicBezTo>
                      <a:pt x="79004" y="61319"/>
                      <a:pt x="61318" y="79004"/>
                      <a:pt x="39502" y="79004"/>
                    </a:cubicBezTo>
                    <a:cubicBezTo>
                      <a:pt x="17685" y="79004"/>
                      <a:pt x="1" y="61318"/>
                      <a:pt x="1" y="39502"/>
                    </a:cubicBezTo>
                    <a:cubicBezTo>
                      <a:pt x="1" y="17686"/>
                      <a:pt x="17687" y="0"/>
                      <a:pt x="39502" y="0"/>
                    </a:cubicBezTo>
                    <a:cubicBezTo>
                      <a:pt x="61319" y="0"/>
                      <a:pt x="79004" y="17686"/>
                      <a:pt x="79004" y="39502"/>
                    </a:cubicBezTo>
                    <a:close/>
                  </a:path>
                </a:pathLst>
              </a:custGeom>
              <a:solidFill>
                <a:srgbClr val="AFDCDF"/>
              </a:solidFill>
              <a:ln w="274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9503CD2-3896-7581-87E5-2CE4CC69CB6C}"/>
                  </a:ext>
                </a:extLst>
              </p:cNvPr>
              <p:cNvSpPr/>
              <p:nvPr/>
            </p:nvSpPr>
            <p:spPr>
              <a:xfrm>
                <a:off x="15905195" y="1987174"/>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569719-ECA5-BD38-BB4B-7EB99A73C186}"/>
                  </a:ext>
                </a:extLst>
              </p:cNvPr>
              <p:cNvSpPr/>
              <p:nvPr/>
            </p:nvSpPr>
            <p:spPr>
              <a:xfrm>
                <a:off x="15905195" y="2042586"/>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20F4334-C8ED-F56F-6D60-D38020C443D1}"/>
                  </a:ext>
                </a:extLst>
              </p:cNvPr>
              <p:cNvSpPr/>
              <p:nvPr/>
            </p:nvSpPr>
            <p:spPr>
              <a:xfrm>
                <a:off x="15905195" y="2100742"/>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33C83E7-B63E-CD07-22B8-519E99C58D17}"/>
                  </a:ext>
                </a:extLst>
              </p:cNvPr>
              <p:cNvSpPr/>
              <p:nvPr/>
            </p:nvSpPr>
            <p:spPr>
              <a:xfrm>
                <a:off x="15905195" y="3328873"/>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D278DE0-EE96-74A2-4DD7-2202D37EBCCD}"/>
                  </a:ext>
                </a:extLst>
              </p:cNvPr>
              <p:cNvSpPr/>
              <p:nvPr/>
            </p:nvSpPr>
            <p:spPr>
              <a:xfrm>
                <a:off x="15905195" y="3384560"/>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F6E438-93C7-C86E-B2D7-4038449E1161}"/>
                  </a:ext>
                </a:extLst>
              </p:cNvPr>
              <p:cNvSpPr/>
              <p:nvPr/>
            </p:nvSpPr>
            <p:spPr>
              <a:xfrm>
                <a:off x="15905195" y="3442716"/>
                <a:ext cx="1950140" cy="17830"/>
              </a:xfrm>
              <a:custGeom>
                <a:avLst/>
                <a:gdLst>
                  <a:gd name="connsiteX0" fmla="*/ 0 w 1950140"/>
                  <a:gd name="connsiteY0" fmla="*/ 0 h 17830"/>
                  <a:gd name="connsiteX1" fmla="*/ 1950141 w 1950140"/>
                  <a:gd name="connsiteY1" fmla="*/ 0 h 17830"/>
                  <a:gd name="connsiteX2" fmla="*/ 1950141 w 1950140"/>
                  <a:gd name="connsiteY2" fmla="*/ 17831 h 17830"/>
                  <a:gd name="connsiteX3" fmla="*/ 0 w 1950140"/>
                  <a:gd name="connsiteY3" fmla="*/ 17831 h 17830"/>
                </a:gdLst>
                <a:ahLst/>
                <a:cxnLst>
                  <a:cxn ang="0">
                    <a:pos x="connsiteX0" y="connsiteY0"/>
                  </a:cxn>
                  <a:cxn ang="0">
                    <a:pos x="connsiteX1" y="connsiteY1"/>
                  </a:cxn>
                  <a:cxn ang="0">
                    <a:pos x="connsiteX2" y="connsiteY2"/>
                  </a:cxn>
                  <a:cxn ang="0">
                    <a:pos x="connsiteX3" y="connsiteY3"/>
                  </a:cxn>
                </a:cxnLst>
                <a:rect l="l" t="t" r="r" b="b"/>
                <a:pathLst>
                  <a:path w="1950140" h="17830">
                    <a:moveTo>
                      <a:pt x="0" y="0"/>
                    </a:moveTo>
                    <a:lnTo>
                      <a:pt x="1950141" y="0"/>
                    </a:lnTo>
                    <a:lnTo>
                      <a:pt x="1950141" y="17831"/>
                    </a:lnTo>
                    <a:lnTo>
                      <a:pt x="0" y="17831"/>
                    </a:lnTo>
                    <a:close/>
                  </a:path>
                </a:pathLst>
              </a:custGeom>
              <a:solidFill>
                <a:srgbClr val="AFDCDF"/>
              </a:solidFill>
              <a:ln w="274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7DA8554-C4D7-C716-8744-F703860BD4CC}"/>
                  </a:ext>
                </a:extLst>
              </p:cNvPr>
              <p:cNvSpPr/>
              <p:nvPr/>
            </p:nvSpPr>
            <p:spPr>
              <a:xfrm>
                <a:off x="16044824" y="2197028"/>
                <a:ext cx="358810" cy="138805"/>
              </a:xfrm>
              <a:custGeom>
                <a:avLst/>
                <a:gdLst>
                  <a:gd name="connsiteX0" fmla="*/ 0 w 358810"/>
                  <a:gd name="connsiteY0" fmla="*/ 0 h 138805"/>
                  <a:gd name="connsiteX1" fmla="*/ 358810 w 358810"/>
                  <a:gd name="connsiteY1" fmla="*/ 0 h 138805"/>
                  <a:gd name="connsiteX2" fmla="*/ 358810 w 358810"/>
                  <a:gd name="connsiteY2" fmla="*/ 138806 h 138805"/>
                  <a:gd name="connsiteX3" fmla="*/ 0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0" y="0"/>
                    </a:moveTo>
                    <a:lnTo>
                      <a:pt x="358810" y="0"/>
                    </a:lnTo>
                    <a:lnTo>
                      <a:pt x="358810" y="138806"/>
                    </a:lnTo>
                    <a:lnTo>
                      <a:pt x="0" y="138806"/>
                    </a:lnTo>
                    <a:close/>
                  </a:path>
                </a:pathLst>
              </a:custGeom>
              <a:solidFill>
                <a:srgbClr val="AFDCDF"/>
              </a:solidFill>
              <a:ln w="274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B7EC264-125B-8F64-B4DA-FE14354FB63C}"/>
                  </a:ext>
                </a:extLst>
              </p:cNvPr>
              <p:cNvSpPr/>
              <p:nvPr/>
            </p:nvSpPr>
            <p:spPr>
              <a:xfrm>
                <a:off x="16474409" y="2197577"/>
                <a:ext cx="358810" cy="138805"/>
              </a:xfrm>
              <a:custGeom>
                <a:avLst/>
                <a:gdLst>
                  <a:gd name="connsiteX0" fmla="*/ 0 w 358810"/>
                  <a:gd name="connsiteY0" fmla="*/ 0 h 138805"/>
                  <a:gd name="connsiteX1" fmla="*/ 358810 w 358810"/>
                  <a:gd name="connsiteY1" fmla="*/ 0 h 138805"/>
                  <a:gd name="connsiteX2" fmla="*/ 358810 w 358810"/>
                  <a:gd name="connsiteY2" fmla="*/ 138806 h 138805"/>
                  <a:gd name="connsiteX3" fmla="*/ 0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0" y="0"/>
                    </a:moveTo>
                    <a:lnTo>
                      <a:pt x="358810" y="0"/>
                    </a:lnTo>
                    <a:lnTo>
                      <a:pt x="358810" y="138806"/>
                    </a:lnTo>
                    <a:lnTo>
                      <a:pt x="0" y="138806"/>
                    </a:lnTo>
                    <a:close/>
                  </a:path>
                </a:pathLst>
              </a:custGeom>
              <a:solidFill>
                <a:srgbClr val="AFDCDF"/>
              </a:solidFill>
              <a:ln w="274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59E9FC9C-E9EE-F59E-D580-F9F7100C4651}"/>
                  </a:ext>
                </a:extLst>
              </p:cNvPr>
              <p:cNvSpPr/>
              <p:nvPr/>
            </p:nvSpPr>
            <p:spPr>
              <a:xfrm>
                <a:off x="16901251" y="2197577"/>
                <a:ext cx="358810" cy="138805"/>
              </a:xfrm>
              <a:custGeom>
                <a:avLst/>
                <a:gdLst>
                  <a:gd name="connsiteX0" fmla="*/ 1 w 358810"/>
                  <a:gd name="connsiteY0" fmla="*/ 0 h 138805"/>
                  <a:gd name="connsiteX1" fmla="*/ 358811 w 358810"/>
                  <a:gd name="connsiteY1" fmla="*/ 0 h 138805"/>
                  <a:gd name="connsiteX2" fmla="*/ 358811 w 358810"/>
                  <a:gd name="connsiteY2" fmla="*/ 138806 h 138805"/>
                  <a:gd name="connsiteX3" fmla="*/ 1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1" y="0"/>
                    </a:moveTo>
                    <a:lnTo>
                      <a:pt x="358811" y="0"/>
                    </a:lnTo>
                    <a:lnTo>
                      <a:pt x="358811" y="138806"/>
                    </a:lnTo>
                    <a:lnTo>
                      <a:pt x="1" y="138806"/>
                    </a:lnTo>
                    <a:close/>
                  </a:path>
                </a:pathLst>
              </a:custGeom>
              <a:solidFill>
                <a:srgbClr val="AFDCDF"/>
              </a:solidFill>
              <a:ln w="274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8A15D2-A58D-CCD5-6786-5E83148FCBEB}"/>
                  </a:ext>
                </a:extLst>
              </p:cNvPr>
              <p:cNvSpPr/>
              <p:nvPr/>
            </p:nvSpPr>
            <p:spPr>
              <a:xfrm>
                <a:off x="17327819" y="2197577"/>
                <a:ext cx="358810" cy="138805"/>
              </a:xfrm>
              <a:custGeom>
                <a:avLst/>
                <a:gdLst>
                  <a:gd name="connsiteX0" fmla="*/ 1 w 358810"/>
                  <a:gd name="connsiteY0" fmla="*/ 0 h 138805"/>
                  <a:gd name="connsiteX1" fmla="*/ 358811 w 358810"/>
                  <a:gd name="connsiteY1" fmla="*/ 0 h 138805"/>
                  <a:gd name="connsiteX2" fmla="*/ 358811 w 358810"/>
                  <a:gd name="connsiteY2" fmla="*/ 138806 h 138805"/>
                  <a:gd name="connsiteX3" fmla="*/ 1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1" y="0"/>
                    </a:moveTo>
                    <a:lnTo>
                      <a:pt x="358811" y="0"/>
                    </a:lnTo>
                    <a:lnTo>
                      <a:pt x="358811" y="138806"/>
                    </a:lnTo>
                    <a:lnTo>
                      <a:pt x="1" y="138806"/>
                    </a:lnTo>
                    <a:close/>
                  </a:path>
                </a:pathLst>
              </a:custGeom>
              <a:solidFill>
                <a:srgbClr val="AFDCDF"/>
              </a:solidFill>
              <a:ln w="274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A082277-66C4-57E7-FE80-F858165694FE}"/>
                  </a:ext>
                </a:extLst>
              </p:cNvPr>
              <p:cNvSpPr/>
              <p:nvPr/>
            </p:nvSpPr>
            <p:spPr>
              <a:xfrm>
                <a:off x="16248370" y="1099748"/>
                <a:ext cx="1601205" cy="70225"/>
              </a:xfrm>
              <a:custGeom>
                <a:avLst/>
                <a:gdLst>
                  <a:gd name="connsiteX0" fmla="*/ 1572127 w 1601205"/>
                  <a:gd name="connsiteY0" fmla="*/ 70226 h 70225"/>
                  <a:gd name="connsiteX1" fmla="*/ 29077 w 1601205"/>
                  <a:gd name="connsiteY1" fmla="*/ 70226 h 70225"/>
                  <a:gd name="connsiteX2" fmla="*/ 0 w 1601205"/>
                  <a:gd name="connsiteY2" fmla="*/ 35113 h 70225"/>
                  <a:gd name="connsiteX3" fmla="*/ 0 w 1601205"/>
                  <a:gd name="connsiteY3" fmla="*/ 35113 h 70225"/>
                  <a:gd name="connsiteX4" fmla="*/ 29077 w 1601205"/>
                  <a:gd name="connsiteY4" fmla="*/ 0 h 70225"/>
                  <a:gd name="connsiteX5" fmla="*/ 1572127 w 1601205"/>
                  <a:gd name="connsiteY5" fmla="*/ 0 h 70225"/>
                  <a:gd name="connsiteX6" fmla="*/ 1601205 w 1601205"/>
                  <a:gd name="connsiteY6" fmla="*/ 35113 h 70225"/>
                  <a:gd name="connsiteX7" fmla="*/ 1601205 w 1601205"/>
                  <a:gd name="connsiteY7" fmla="*/ 35113 h 70225"/>
                  <a:gd name="connsiteX8" fmla="*/ 1572127 w 1601205"/>
                  <a:gd name="connsiteY8" fmla="*/ 70226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205" h="70225">
                    <a:moveTo>
                      <a:pt x="1572127" y="70226"/>
                    </a:moveTo>
                    <a:lnTo>
                      <a:pt x="29077" y="70226"/>
                    </a:lnTo>
                    <a:cubicBezTo>
                      <a:pt x="12892" y="70226"/>
                      <a:pt x="0" y="54590"/>
                      <a:pt x="0" y="35113"/>
                    </a:cubicBezTo>
                    <a:lnTo>
                      <a:pt x="0" y="35113"/>
                    </a:lnTo>
                    <a:cubicBezTo>
                      <a:pt x="0" y="15636"/>
                      <a:pt x="13167" y="0"/>
                      <a:pt x="29077" y="0"/>
                    </a:cubicBezTo>
                    <a:lnTo>
                      <a:pt x="1572127" y="0"/>
                    </a:lnTo>
                    <a:cubicBezTo>
                      <a:pt x="1588313" y="0"/>
                      <a:pt x="1601205" y="15636"/>
                      <a:pt x="1601205" y="35113"/>
                    </a:cubicBezTo>
                    <a:lnTo>
                      <a:pt x="1601205" y="35113"/>
                    </a:lnTo>
                    <a:cubicBezTo>
                      <a:pt x="1601205" y="54590"/>
                      <a:pt x="1588038" y="70226"/>
                      <a:pt x="1572127" y="70226"/>
                    </a:cubicBezTo>
                    <a:close/>
                  </a:path>
                </a:pathLst>
              </a:custGeom>
              <a:solidFill>
                <a:srgbClr val="AFDCDF"/>
              </a:solidFill>
              <a:ln w="2743" cap="flat">
                <a:noFill/>
                <a:prstDash val="solid"/>
                <a:miter/>
              </a:ln>
            </p:spPr>
            <p:txBody>
              <a:bodyPr rtlCol="0" anchor="ctr"/>
              <a:lstStyle/>
              <a:p>
                <a:endParaRPr lang="en-US"/>
              </a:p>
            </p:txBody>
          </p:sp>
        </p:grpSp>
        <p:grpSp>
          <p:nvGrpSpPr>
            <p:cNvPr id="17" name="Graphic 3">
              <a:extLst>
                <a:ext uri="{FF2B5EF4-FFF2-40B4-BE49-F238E27FC236}">
                  <a16:creationId xmlns:a16="http://schemas.microsoft.com/office/drawing/2014/main" id="{85B2F46F-E829-BA59-6D95-4A4B14871DB5}"/>
                </a:ext>
              </a:extLst>
            </p:cNvPr>
            <p:cNvGrpSpPr/>
            <p:nvPr/>
          </p:nvGrpSpPr>
          <p:grpSpPr>
            <a:xfrm>
              <a:off x="15786414" y="997427"/>
              <a:ext cx="1094537" cy="2786542"/>
              <a:chOff x="15786414" y="997427"/>
              <a:chExt cx="1094537" cy="2786542"/>
            </a:xfrm>
            <a:solidFill>
              <a:srgbClr val="000000"/>
            </a:solidFill>
          </p:grpSpPr>
          <p:sp>
            <p:nvSpPr>
              <p:cNvPr id="21" name="Freeform: Shape 20">
                <a:extLst>
                  <a:ext uri="{FF2B5EF4-FFF2-40B4-BE49-F238E27FC236}">
                    <a16:creationId xmlns:a16="http://schemas.microsoft.com/office/drawing/2014/main" id="{B256DDD2-E96E-9BA7-701D-206CCDF7D995}"/>
                  </a:ext>
                </a:extLst>
              </p:cNvPr>
              <p:cNvSpPr/>
              <p:nvPr/>
            </p:nvSpPr>
            <p:spPr>
              <a:xfrm>
                <a:off x="15786414" y="997427"/>
                <a:ext cx="1094263" cy="2786542"/>
              </a:xfrm>
              <a:custGeom>
                <a:avLst/>
                <a:gdLst>
                  <a:gd name="connsiteX0" fmla="*/ 1094264 w 1094263"/>
                  <a:gd name="connsiteY0" fmla="*/ 274 h 2786542"/>
                  <a:gd name="connsiteX1" fmla="*/ 1094264 w 1094263"/>
                  <a:gd name="connsiteY1" fmla="*/ 2786543 h 2786542"/>
                  <a:gd name="connsiteX2" fmla="*/ 153894 w 1094263"/>
                  <a:gd name="connsiteY2" fmla="*/ 2786543 h 2786542"/>
                  <a:gd name="connsiteX3" fmla="*/ 0 w 1094263"/>
                  <a:gd name="connsiteY3" fmla="*/ 2632649 h 2786542"/>
                  <a:gd name="connsiteX4" fmla="*/ 0 w 1094263"/>
                  <a:gd name="connsiteY4" fmla="*/ 153894 h 2786542"/>
                  <a:gd name="connsiteX5" fmla="*/ 153894 w 1094263"/>
                  <a:gd name="connsiteY5" fmla="*/ 0 h 2786542"/>
                  <a:gd name="connsiteX6" fmla="*/ 1094264 w 1094263"/>
                  <a:gd name="connsiteY6" fmla="*/ 0 h 278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4263" h="2786542">
                    <a:moveTo>
                      <a:pt x="1094264" y="274"/>
                    </a:moveTo>
                    <a:lnTo>
                      <a:pt x="1094264" y="2786543"/>
                    </a:lnTo>
                    <a:lnTo>
                      <a:pt x="153894" y="2786543"/>
                    </a:lnTo>
                    <a:cubicBezTo>
                      <a:pt x="68855" y="2786543"/>
                      <a:pt x="0" y="2717688"/>
                      <a:pt x="0" y="2632649"/>
                    </a:cubicBezTo>
                    <a:lnTo>
                      <a:pt x="0" y="153894"/>
                    </a:lnTo>
                    <a:cubicBezTo>
                      <a:pt x="0" y="68854"/>
                      <a:pt x="68855" y="0"/>
                      <a:pt x="153894" y="0"/>
                    </a:cubicBezTo>
                    <a:lnTo>
                      <a:pt x="1094264" y="0"/>
                    </a:lnTo>
                    <a:close/>
                  </a:path>
                </a:pathLst>
              </a:custGeom>
              <a:solidFill>
                <a:srgbClr val="D2F1F3"/>
              </a:solidFill>
              <a:ln w="274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9C7F2A0-D935-BAA9-6FBA-FC8157D1FD3A}"/>
                  </a:ext>
                </a:extLst>
              </p:cNvPr>
              <p:cNvSpPr/>
              <p:nvPr/>
            </p:nvSpPr>
            <p:spPr>
              <a:xfrm>
                <a:off x="15910407" y="1281074"/>
                <a:ext cx="904707" cy="135788"/>
              </a:xfrm>
              <a:custGeom>
                <a:avLst/>
                <a:gdLst>
                  <a:gd name="connsiteX0" fmla="*/ 0 w 904707"/>
                  <a:gd name="connsiteY0" fmla="*/ 0 h 135788"/>
                  <a:gd name="connsiteX1" fmla="*/ 904707 w 904707"/>
                  <a:gd name="connsiteY1" fmla="*/ 0 h 135788"/>
                  <a:gd name="connsiteX2" fmla="*/ 904707 w 904707"/>
                  <a:gd name="connsiteY2" fmla="*/ 135788 h 135788"/>
                  <a:gd name="connsiteX3" fmla="*/ 0 w 904707"/>
                  <a:gd name="connsiteY3" fmla="*/ 135788 h 135788"/>
                </a:gdLst>
                <a:ahLst/>
                <a:cxnLst>
                  <a:cxn ang="0">
                    <a:pos x="connsiteX0" y="connsiteY0"/>
                  </a:cxn>
                  <a:cxn ang="0">
                    <a:pos x="connsiteX1" y="connsiteY1"/>
                  </a:cxn>
                  <a:cxn ang="0">
                    <a:pos x="connsiteX2" y="connsiteY2"/>
                  </a:cxn>
                  <a:cxn ang="0">
                    <a:pos x="connsiteX3" y="connsiteY3"/>
                  </a:cxn>
                </a:cxnLst>
                <a:rect l="l" t="t" r="r" b="b"/>
                <a:pathLst>
                  <a:path w="904707" h="135788">
                    <a:moveTo>
                      <a:pt x="0" y="0"/>
                    </a:moveTo>
                    <a:lnTo>
                      <a:pt x="904707" y="0"/>
                    </a:lnTo>
                    <a:lnTo>
                      <a:pt x="904707" y="135788"/>
                    </a:lnTo>
                    <a:lnTo>
                      <a:pt x="0" y="135788"/>
                    </a:lnTo>
                    <a:close/>
                  </a:path>
                </a:pathLst>
              </a:custGeom>
              <a:solidFill>
                <a:srgbClr val="99D5DD"/>
              </a:solidFill>
              <a:ln w="274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1A6EADD-CF03-CCB0-F96D-6220EC40F856}"/>
                  </a:ext>
                </a:extLst>
              </p:cNvPr>
              <p:cNvSpPr/>
              <p:nvPr/>
            </p:nvSpPr>
            <p:spPr>
              <a:xfrm>
                <a:off x="15905744" y="1515343"/>
                <a:ext cx="613653" cy="395020"/>
              </a:xfrm>
              <a:custGeom>
                <a:avLst/>
                <a:gdLst>
                  <a:gd name="connsiteX0" fmla="*/ -1 w 613653"/>
                  <a:gd name="connsiteY0" fmla="*/ 0 h 395020"/>
                  <a:gd name="connsiteX1" fmla="*/ 613654 w 613653"/>
                  <a:gd name="connsiteY1" fmla="*/ 0 h 395020"/>
                  <a:gd name="connsiteX2" fmla="*/ 613654 w 613653"/>
                  <a:gd name="connsiteY2" fmla="*/ 395021 h 395020"/>
                  <a:gd name="connsiteX3" fmla="*/ -1 w 613653"/>
                  <a:gd name="connsiteY3" fmla="*/ 395021 h 395020"/>
                </a:gdLst>
                <a:ahLst/>
                <a:cxnLst>
                  <a:cxn ang="0">
                    <a:pos x="connsiteX0" y="connsiteY0"/>
                  </a:cxn>
                  <a:cxn ang="0">
                    <a:pos x="connsiteX1" y="connsiteY1"/>
                  </a:cxn>
                  <a:cxn ang="0">
                    <a:pos x="connsiteX2" y="connsiteY2"/>
                  </a:cxn>
                  <a:cxn ang="0">
                    <a:pos x="connsiteX3" y="connsiteY3"/>
                  </a:cxn>
                </a:cxnLst>
                <a:rect l="l" t="t" r="r" b="b"/>
                <a:pathLst>
                  <a:path w="613653" h="395020">
                    <a:moveTo>
                      <a:pt x="-1" y="0"/>
                    </a:moveTo>
                    <a:lnTo>
                      <a:pt x="613654" y="0"/>
                    </a:lnTo>
                    <a:lnTo>
                      <a:pt x="613654" y="395021"/>
                    </a:lnTo>
                    <a:lnTo>
                      <a:pt x="-1" y="395021"/>
                    </a:lnTo>
                    <a:close/>
                  </a:path>
                </a:pathLst>
              </a:custGeom>
              <a:solidFill>
                <a:srgbClr val="99D5DD"/>
              </a:solidFill>
              <a:ln w="274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9EB05FD-FA38-12BE-52FB-2772ACE3EB04}"/>
                  </a:ext>
                </a:extLst>
              </p:cNvPr>
              <p:cNvSpPr/>
              <p:nvPr/>
            </p:nvSpPr>
            <p:spPr>
              <a:xfrm>
                <a:off x="15905744" y="2525938"/>
                <a:ext cx="975207" cy="683879"/>
              </a:xfrm>
              <a:custGeom>
                <a:avLst/>
                <a:gdLst>
                  <a:gd name="connsiteX0" fmla="*/ -1 w 975207"/>
                  <a:gd name="connsiteY0" fmla="*/ 0 h 683879"/>
                  <a:gd name="connsiteX1" fmla="*/ 975207 w 975207"/>
                  <a:gd name="connsiteY1" fmla="*/ 0 h 683879"/>
                  <a:gd name="connsiteX2" fmla="*/ 975207 w 975207"/>
                  <a:gd name="connsiteY2" fmla="*/ 683880 h 683879"/>
                  <a:gd name="connsiteX3" fmla="*/ -1 w 975207"/>
                  <a:gd name="connsiteY3" fmla="*/ 683880 h 683879"/>
                </a:gdLst>
                <a:ahLst/>
                <a:cxnLst>
                  <a:cxn ang="0">
                    <a:pos x="connsiteX0" y="connsiteY0"/>
                  </a:cxn>
                  <a:cxn ang="0">
                    <a:pos x="connsiteX1" y="connsiteY1"/>
                  </a:cxn>
                  <a:cxn ang="0">
                    <a:pos x="connsiteX2" y="connsiteY2"/>
                  </a:cxn>
                  <a:cxn ang="0">
                    <a:pos x="connsiteX3" y="connsiteY3"/>
                  </a:cxn>
                </a:cxnLst>
                <a:rect l="l" t="t" r="r" b="b"/>
                <a:pathLst>
                  <a:path w="975207" h="683879">
                    <a:moveTo>
                      <a:pt x="-1" y="0"/>
                    </a:moveTo>
                    <a:lnTo>
                      <a:pt x="975207" y="0"/>
                    </a:lnTo>
                    <a:lnTo>
                      <a:pt x="975207" y="683880"/>
                    </a:lnTo>
                    <a:lnTo>
                      <a:pt x="-1" y="683880"/>
                    </a:lnTo>
                    <a:close/>
                  </a:path>
                </a:pathLst>
              </a:custGeom>
              <a:solidFill>
                <a:srgbClr val="99D5DD"/>
              </a:solidFill>
              <a:ln w="2743"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4F69680-0E7A-3F14-50F7-19669665DB78}"/>
                  </a:ext>
                </a:extLst>
              </p:cNvPr>
              <p:cNvSpPr/>
              <p:nvPr/>
            </p:nvSpPr>
            <p:spPr>
              <a:xfrm>
                <a:off x="16573987" y="1515343"/>
                <a:ext cx="306689" cy="395020"/>
              </a:xfrm>
              <a:custGeom>
                <a:avLst/>
                <a:gdLst>
                  <a:gd name="connsiteX0" fmla="*/ 0 w 306689"/>
                  <a:gd name="connsiteY0" fmla="*/ 0 h 395020"/>
                  <a:gd name="connsiteX1" fmla="*/ 306689 w 306689"/>
                  <a:gd name="connsiteY1" fmla="*/ 0 h 395020"/>
                  <a:gd name="connsiteX2" fmla="*/ 306689 w 306689"/>
                  <a:gd name="connsiteY2" fmla="*/ 395021 h 395020"/>
                  <a:gd name="connsiteX3" fmla="*/ 0 w 306689"/>
                  <a:gd name="connsiteY3" fmla="*/ 395021 h 395020"/>
                </a:gdLst>
                <a:ahLst/>
                <a:cxnLst>
                  <a:cxn ang="0">
                    <a:pos x="connsiteX0" y="connsiteY0"/>
                  </a:cxn>
                  <a:cxn ang="0">
                    <a:pos x="connsiteX1" y="connsiteY1"/>
                  </a:cxn>
                  <a:cxn ang="0">
                    <a:pos x="connsiteX2" y="connsiteY2"/>
                  </a:cxn>
                  <a:cxn ang="0">
                    <a:pos x="connsiteX3" y="connsiteY3"/>
                  </a:cxn>
                </a:cxnLst>
                <a:rect l="l" t="t" r="r" b="b"/>
                <a:pathLst>
                  <a:path w="306689" h="395020">
                    <a:moveTo>
                      <a:pt x="0" y="0"/>
                    </a:moveTo>
                    <a:lnTo>
                      <a:pt x="306689" y="0"/>
                    </a:lnTo>
                    <a:lnTo>
                      <a:pt x="306689" y="395021"/>
                    </a:lnTo>
                    <a:lnTo>
                      <a:pt x="0" y="395021"/>
                    </a:lnTo>
                    <a:close/>
                  </a:path>
                </a:pathLst>
              </a:custGeom>
              <a:solidFill>
                <a:srgbClr val="99D5DD"/>
              </a:solidFill>
              <a:ln w="274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864D563-CA5F-C9E3-47B3-BC6DAD3D24B4}"/>
                  </a:ext>
                </a:extLst>
              </p:cNvPr>
              <p:cNvSpPr/>
              <p:nvPr/>
            </p:nvSpPr>
            <p:spPr>
              <a:xfrm>
                <a:off x="15881604" y="1090696"/>
                <a:ext cx="79004" cy="79004"/>
              </a:xfrm>
              <a:custGeom>
                <a:avLst/>
                <a:gdLst>
                  <a:gd name="connsiteX0" fmla="*/ 79004 w 79004"/>
                  <a:gd name="connsiteY0" fmla="*/ 39502 h 79004"/>
                  <a:gd name="connsiteX1" fmla="*/ 39502 w 79004"/>
                  <a:gd name="connsiteY1" fmla="*/ 79004 h 79004"/>
                  <a:gd name="connsiteX2" fmla="*/ 0 w 79004"/>
                  <a:gd name="connsiteY2" fmla="*/ 39502 h 79004"/>
                  <a:gd name="connsiteX3" fmla="*/ 39502 w 79004"/>
                  <a:gd name="connsiteY3" fmla="*/ 0 h 79004"/>
                  <a:gd name="connsiteX4" fmla="*/ 79004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4" y="39502"/>
                    </a:moveTo>
                    <a:cubicBezTo>
                      <a:pt x="79004" y="61319"/>
                      <a:pt x="61317" y="79004"/>
                      <a:pt x="39502" y="79004"/>
                    </a:cubicBezTo>
                    <a:cubicBezTo>
                      <a:pt x="17685" y="79004"/>
                      <a:pt x="0" y="61318"/>
                      <a:pt x="0" y="39502"/>
                    </a:cubicBezTo>
                    <a:cubicBezTo>
                      <a:pt x="0" y="17686"/>
                      <a:pt x="17686" y="0"/>
                      <a:pt x="39502" y="0"/>
                    </a:cubicBezTo>
                    <a:cubicBezTo>
                      <a:pt x="61319" y="0"/>
                      <a:pt x="79004" y="17686"/>
                      <a:pt x="79004" y="39502"/>
                    </a:cubicBezTo>
                    <a:close/>
                  </a:path>
                </a:pathLst>
              </a:custGeom>
              <a:solidFill>
                <a:srgbClr val="99D5DD"/>
              </a:solidFill>
              <a:ln w="274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41FC6A9-E84E-AD3D-321C-3455F2FA9789}"/>
                  </a:ext>
                </a:extLst>
              </p:cNvPr>
              <p:cNvSpPr/>
              <p:nvPr/>
            </p:nvSpPr>
            <p:spPr>
              <a:xfrm>
                <a:off x="15988314" y="1090696"/>
                <a:ext cx="79004" cy="79004"/>
              </a:xfrm>
              <a:custGeom>
                <a:avLst/>
                <a:gdLst>
                  <a:gd name="connsiteX0" fmla="*/ 79005 w 79004"/>
                  <a:gd name="connsiteY0" fmla="*/ 39502 h 79004"/>
                  <a:gd name="connsiteX1" fmla="*/ 39503 w 79004"/>
                  <a:gd name="connsiteY1" fmla="*/ 79004 h 79004"/>
                  <a:gd name="connsiteX2" fmla="*/ 1 w 79004"/>
                  <a:gd name="connsiteY2" fmla="*/ 39502 h 79004"/>
                  <a:gd name="connsiteX3" fmla="*/ 39503 w 79004"/>
                  <a:gd name="connsiteY3" fmla="*/ 0 h 79004"/>
                  <a:gd name="connsiteX4" fmla="*/ 79005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5" y="39502"/>
                    </a:moveTo>
                    <a:cubicBezTo>
                      <a:pt x="79005" y="61319"/>
                      <a:pt x="61319" y="79004"/>
                      <a:pt x="39503" y="79004"/>
                    </a:cubicBezTo>
                    <a:cubicBezTo>
                      <a:pt x="17686" y="79004"/>
                      <a:pt x="1" y="61318"/>
                      <a:pt x="1" y="39502"/>
                    </a:cubicBezTo>
                    <a:cubicBezTo>
                      <a:pt x="1" y="17686"/>
                      <a:pt x="17687" y="0"/>
                      <a:pt x="39503" y="0"/>
                    </a:cubicBezTo>
                    <a:cubicBezTo>
                      <a:pt x="61320" y="0"/>
                      <a:pt x="79005" y="17686"/>
                      <a:pt x="79005" y="39502"/>
                    </a:cubicBezTo>
                    <a:close/>
                  </a:path>
                </a:pathLst>
              </a:custGeom>
              <a:solidFill>
                <a:srgbClr val="99D5DD"/>
              </a:solidFill>
              <a:ln w="274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57A794-F15A-8DFE-5BFA-FF3E3BE3C1E7}"/>
                  </a:ext>
                </a:extLst>
              </p:cNvPr>
              <p:cNvSpPr/>
              <p:nvPr/>
            </p:nvSpPr>
            <p:spPr>
              <a:xfrm>
                <a:off x="16095299" y="1090696"/>
                <a:ext cx="79004" cy="79004"/>
              </a:xfrm>
              <a:custGeom>
                <a:avLst/>
                <a:gdLst>
                  <a:gd name="connsiteX0" fmla="*/ 79005 w 79004"/>
                  <a:gd name="connsiteY0" fmla="*/ 39502 h 79004"/>
                  <a:gd name="connsiteX1" fmla="*/ 39503 w 79004"/>
                  <a:gd name="connsiteY1" fmla="*/ 79004 h 79004"/>
                  <a:gd name="connsiteX2" fmla="*/ 1 w 79004"/>
                  <a:gd name="connsiteY2" fmla="*/ 39502 h 79004"/>
                  <a:gd name="connsiteX3" fmla="*/ 39503 w 79004"/>
                  <a:gd name="connsiteY3" fmla="*/ 0 h 79004"/>
                  <a:gd name="connsiteX4" fmla="*/ 79005 w 79004"/>
                  <a:gd name="connsiteY4" fmla="*/ 39502 h 79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4" h="79004">
                    <a:moveTo>
                      <a:pt x="79005" y="39502"/>
                    </a:moveTo>
                    <a:cubicBezTo>
                      <a:pt x="79005" y="61319"/>
                      <a:pt x="61319" y="79004"/>
                      <a:pt x="39503" y="79004"/>
                    </a:cubicBezTo>
                    <a:cubicBezTo>
                      <a:pt x="17686" y="79004"/>
                      <a:pt x="1" y="61318"/>
                      <a:pt x="1" y="39502"/>
                    </a:cubicBezTo>
                    <a:cubicBezTo>
                      <a:pt x="1" y="17686"/>
                      <a:pt x="17687" y="0"/>
                      <a:pt x="39503" y="0"/>
                    </a:cubicBezTo>
                    <a:cubicBezTo>
                      <a:pt x="61320" y="0"/>
                      <a:pt x="79005" y="17686"/>
                      <a:pt x="79005" y="39502"/>
                    </a:cubicBezTo>
                    <a:close/>
                  </a:path>
                </a:pathLst>
              </a:custGeom>
              <a:solidFill>
                <a:srgbClr val="99D5DD"/>
              </a:solidFill>
              <a:ln w="274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4567FC7-868C-F00F-139D-DFE2445FAA1D}"/>
                  </a:ext>
                </a:extLst>
              </p:cNvPr>
              <p:cNvSpPr/>
              <p:nvPr/>
            </p:nvSpPr>
            <p:spPr>
              <a:xfrm>
                <a:off x="15905744" y="1986899"/>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C17C80F-6E70-D346-1AB6-DE45FE21006E}"/>
                  </a:ext>
                </a:extLst>
              </p:cNvPr>
              <p:cNvSpPr/>
              <p:nvPr/>
            </p:nvSpPr>
            <p:spPr>
              <a:xfrm>
                <a:off x="15905744" y="2042312"/>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5359DE9-CB8F-4426-3039-AD95732B9215}"/>
                  </a:ext>
                </a:extLst>
              </p:cNvPr>
              <p:cNvSpPr/>
              <p:nvPr/>
            </p:nvSpPr>
            <p:spPr>
              <a:xfrm>
                <a:off x="15905744" y="2100742"/>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6D36652-9B56-D0A3-C4EA-65698A094F28}"/>
                  </a:ext>
                </a:extLst>
              </p:cNvPr>
              <p:cNvSpPr/>
              <p:nvPr/>
            </p:nvSpPr>
            <p:spPr>
              <a:xfrm>
                <a:off x="15905744" y="3328598"/>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E87258-3C1F-85BC-2057-129A9430E9C0}"/>
                  </a:ext>
                </a:extLst>
              </p:cNvPr>
              <p:cNvSpPr/>
              <p:nvPr/>
            </p:nvSpPr>
            <p:spPr>
              <a:xfrm>
                <a:off x="15905744" y="3384285"/>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A923987-35B6-40F2-F67B-8852EADCC5EF}"/>
                  </a:ext>
                </a:extLst>
              </p:cNvPr>
              <p:cNvSpPr/>
              <p:nvPr/>
            </p:nvSpPr>
            <p:spPr>
              <a:xfrm>
                <a:off x="15905744" y="3442441"/>
                <a:ext cx="975207" cy="17830"/>
              </a:xfrm>
              <a:custGeom>
                <a:avLst/>
                <a:gdLst>
                  <a:gd name="connsiteX0" fmla="*/ -1 w 975207"/>
                  <a:gd name="connsiteY0" fmla="*/ 0 h 17830"/>
                  <a:gd name="connsiteX1" fmla="*/ 975207 w 975207"/>
                  <a:gd name="connsiteY1" fmla="*/ 0 h 17830"/>
                  <a:gd name="connsiteX2" fmla="*/ 975207 w 975207"/>
                  <a:gd name="connsiteY2" fmla="*/ 17831 h 17830"/>
                  <a:gd name="connsiteX3" fmla="*/ -1 w 975207"/>
                  <a:gd name="connsiteY3" fmla="*/ 17831 h 17830"/>
                </a:gdLst>
                <a:ahLst/>
                <a:cxnLst>
                  <a:cxn ang="0">
                    <a:pos x="connsiteX0" y="connsiteY0"/>
                  </a:cxn>
                  <a:cxn ang="0">
                    <a:pos x="connsiteX1" y="connsiteY1"/>
                  </a:cxn>
                  <a:cxn ang="0">
                    <a:pos x="connsiteX2" y="connsiteY2"/>
                  </a:cxn>
                  <a:cxn ang="0">
                    <a:pos x="connsiteX3" y="connsiteY3"/>
                  </a:cxn>
                </a:cxnLst>
                <a:rect l="l" t="t" r="r" b="b"/>
                <a:pathLst>
                  <a:path w="975207" h="17830">
                    <a:moveTo>
                      <a:pt x="-1" y="0"/>
                    </a:moveTo>
                    <a:lnTo>
                      <a:pt x="975207" y="0"/>
                    </a:lnTo>
                    <a:lnTo>
                      <a:pt x="975207" y="17831"/>
                    </a:lnTo>
                    <a:lnTo>
                      <a:pt x="-1" y="17831"/>
                    </a:lnTo>
                    <a:close/>
                  </a:path>
                </a:pathLst>
              </a:custGeom>
              <a:solidFill>
                <a:srgbClr val="99D5DD"/>
              </a:solidFill>
              <a:ln w="274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4A239F9B-0FEC-CE4E-720F-9DB4C15FE05E}"/>
                  </a:ext>
                </a:extLst>
              </p:cNvPr>
              <p:cNvSpPr/>
              <p:nvPr/>
            </p:nvSpPr>
            <p:spPr>
              <a:xfrm>
                <a:off x="16045098" y="2197028"/>
                <a:ext cx="358810" cy="138805"/>
              </a:xfrm>
              <a:custGeom>
                <a:avLst/>
                <a:gdLst>
                  <a:gd name="connsiteX0" fmla="*/ 0 w 358810"/>
                  <a:gd name="connsiteY0" fmla="*/ 0 h 138805"/>
                  <a:gd name="connsiteX1" fmla="*/ 358810 w 358810"/>
                  <a:gd name="connsiteY1" fmla="*/ 0 h 138805"/>
                  <a:gd name="connsiteX2" fmla="*/ 358810 w 358810"/>
                  <a:gd name="connsiteY2" fmla="*/ 138806 h 138805"/>
                  <a:gd name="connsiteX3" fmla="*/ 0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0" y="0"/>
                    </a:moveTo>
                    <a:lnTo>
                      <a:pt x="358810" y="0"/>
                    </a:lnTo>
                    <a:lnTo>
                      <a:pt x="358810" y="138806"/>
                    </a:lnTo>
                    <a:lnTo>
                      <a:pt x="0" y="138806"/>
                    </a:lnTo>
                    <a:close/>
                  </a:path>
                </a:pathLst>
              </a:custGeom>
              <a:solidFill>
                <a:srgbClr val="99D5DD"/>
              </a:solidFill>
              <a:ln w="274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E606CE-516A-E3A6-400B-40D25694BC5A}"/>
                  </a:ext>
                </a:extLst>
              </p:cNvPr>
              <p:cNvSpPr/>
              <p:nvPr/>
            </p:nvSpPr>
            <p:spPr>
              <a:xfrm>
                <a:off x="16474958" y="2197303"/>
                <a:ext cx="358810" cy="138805"/>
              </a:xfrm>
              <a:custGeom>
                <a:avLst/>
                <a:gdLst>
                  <a:gd name="connsiteX0" fmla="*/ -1 w 358810"/>
                  <a:gd name="connsiteY0" fmla="*/ 0 h 138805"/>
                  <a:gd name="connsiteX1" fmla="*/ 358810 w 358810"/>
                  <a:gd name="connsiteY1" fmla="*/ 0 h 138805"/>
                  <a:gd name="connsiteX2" fmla="*/ 358810 w 358810"/>
                  <a:gd name="connsiteY2" fmla="*/ 138806 h 138805"/>
                  <a:gd name="connsiteX3" fmla="*/ -1 w 358810"/>
                  <a:gd name="connsiteY3" fmla="*/ 138806 h 138805"/>
                </a:gdLst>
                <a:ahLst/>
                <a:cxnLst>
                  <a:cxn ang="0">
                    <a:pos x="connsiteX0" y="connsiteY0"/>
                  </a:cxn>
                  <a:cxn ang="0">
                    <a:pos x="connsiteX1" y="connsiteY1"/>
                  </a:cxn>
                  <a:cxn ang="0">
                    <a:pos x="connsiteX2" y="connsiteY2"/>
                  </a:cxn>
                  <a:cxn ang="0">
                    <a:pos x="connsiteX3" y="connsiteY3"/>
                  </a:cxn>
                </a:cxnLst>
                <a:rect l="l" t="t" r="r" b="b"/>
                <a:pathLst>
                  <a:path w="358810" h="138805">
                    <a:moveTo>
                      <a:pt x="-1" y="0"/>
                    </a:moveTo>
                    <a:lnTo>
                      <a:pt x="358810" y="0"/>
                    </a:lnTo>
                    <a:lnTo>
                      <a:pt x="358810" y="138806"/>
                    </a:lnTo>
                    <a:lnTo>
                      <a:pt x="-1" y="138806"/>
                    </a:lnTo>
                    <a:close/>
                  </a:path>
                </a:pathLst>
              </a:custGeom>
              <a:solidFill>
                <a:srgbClr val="99D5DD"/>
              </a:solidFill>
              <a:ln w="274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6756424-6B37-B156-B840-3C9402E632AC}"/>
                  </a:ext>
                </a:extLst>
              </p:cNvPr>
              <p:cNvSpPr/>
              <p:nvPr/>
            </p:nvSpPr>
            <p:spPr>
              <a:xfrm>
                <a:off x="16248643" y="1099748"/>
                <a:ext cx="632034" cy="70225"/>
              </a:xfrm>
              <a:custGeom>
                <a:avLst/>
                <a:gdLst>
                  <a:gd name="connsiteX0" fmla="*/ 632034 w 632034"/>
                  <a:gd name="connsiteY0" fmla="*/ 0 h 70225"/>
                  <a:gd name="connsiteX1" fmla="*/ 632034 w 632034"/>
                  <a:gd name="connsiteY1" fmla="*/ 70226 h 70225"/>
                  <a:gd name="connsiteX2" fmla="*/ 29078 w 632034"/>
                  <a:gd name="connsiteY2" fmla="*/ 70226 h 70225"/>
                  <a:gd name="connsiteX3" fmla="*/ 0 w 632034"/>
                  <a:gd name="connsiteY3" fmla="*/ 35113 h 70225"/>
                  <a:gd name="connsiteX4" fmla="*/ 8504 w 632034"/>
                  <a:gd name="connsiteY4" fmla="*/ 10424 h 70225"/>
                  <a:gd name="connsiteX5" fmla="*/ 29078 w 632034"/>
                  <a:gd name="connsiteY5" fmla="*/ 274 h 70225"/>
                  <a:gd name="connsiteX6" fmla="*/ 632034 w 632034"/>
                  <a:gd name="connsiteY6" fmla="*/ 274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034" h="70225">
                    <a:moveTo>
                      <a:pt x="632034" y="0"/>
                    </a:moveTo>
                    <a:lnTo>
                      <a:pt x="632034" y="70226"/>
                    </a:lnTo>
                    <a:lnTo>
                      <a:pt x="29078" y="70226"/>
                    </a:lnTo>
                    <a:cubicBezTo>
                      <a:pt x="12894" y="70226"/>
                      <a:pt x="0" y="54590"/>
                      <a:pt x="0" y="35113"/>
                    </a:cubicBezTo>
                    <a:cubicBezTo>
                      <a:pt x="0" y="25512"/>
                      <a:pt x="3292" y="16734"/>
                      <a:pt x="8504" y="10424"/>
                    </a:cubicBezTo>
                    <a:cubicBezTo>
                      <a:pt x="13716" y="4115"/>
                      <a:pt x="21123" y="274"/>
                      <a:pt x="29078" y="274"/>
                    </a:cubicBezTo>
                    <a:lnTo>
                      <a:pt x="632034" y="274"/>
                    </a:lnTo>
                    <a:close/>
                  </a:path>
                </a:pathLst>
              </a:custGeom>
              <a:solidFill>
                <a:srgbClr val="99D5DD"/>
              </a:solidFill>
              <a:ln w="2743"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5C457211-A714-2AB5-9D60-D67ACE88F14A}"/>
                </a:ext>
              </a:extLst>
            </p:cNvPr>
            <p:cNvSpPr/>
            <p:nvPr/>
          </p:nvSpPr>
          <p:spPr>
            <a:xfrm>
              <a:off x="17066294" y="1800362"/>
              <a:ext cx="2038655" cy="2488905"/>
            </a:xfrm>
            <a:custGeom>
              <a:avLst/>
              <a:gdLst>
                <a:gd name="connsiteX0" fmla="*/ 2036924 w 2038655"/>
                <a:gd name="connsiteY0" fmla="*/ 491307 h 2488905"/>
                <a:gd name="connsiteX1" fmla="*/ 2005377 w 2038655"/>
                <a:gd name="connsiteY1" fmla="*/ 453451 h 2488905"/>
                <a:gd name="connsiteX2" fmla="*/ 1029347 w 2038655"/>
                <a:gd name="connsiteY2" fmla="*/ 1097 h 2488905"/>
                <a:gd name="connsiteX3" fmla="*/ 1029347 w 2038655"/>
                <a:gd name="connsiteY3" fmla="*/ 1097 h 2488905"/>
                <a:gd name="connsiteX4" fmla="*/ 1029347 w 2038655"/>
                <a:gd name="connsiteY4" fmla="*/ 0 h 2488905"/>
                <a:gd name="connsiteX5" fmla="*/ 1003561 w 2038655"/>
                <a:gd name="connsiteY5" fmla="*/ 10973 h 2488905"/>
                <a:gd name="connsiteX6" fmla="*/ 697694 w 2038655"/>
                <a:gd name="connsiteY6" fmla="*/ 203545 h 2488905"/>
                <a:gd name="connsiteX7" fmla="*/ 30273 w 2038655"/>
                <a:gd name="connsiteY7" fmla="*/ 461681 h 2488905"/>
                <a:gd name="connsiteX8" fmla="*/ 1195 w 2038655"/>
                <a:gd name="connsiteY8" fmla="*/ 493776 h 2488905"/>
                <a:gd name="connsiteX9" fmla="*/ 46732 w 2038655"/>
                <a:gd name="connsiteY9" fmla="*/ 1066556 h 2488905"/>
                <a:gd name="connsiteX10" fmla="*/ 112843 w 2038655"/>
                <a:gd name="connsiteY10" fmla="*/ 1309878 h 2488905"/>
                <a:gd name="connsiteX11" fmla="*/ 114215 w 2038655"/>
                <a:gd name="connsiteY11" fmla="*/ 1309878 h 2488905"/>
                <a:gd name="connsiteX12" fmla="*/ 112843 w 2038655"/>
                <a:gd name="connsiteY12" fmla="*/ 1312073 h 2488905"/>
                <a:gd name="connsiteX13" fmla="*/ 525695 w 2038655"/>
                <a:gd name="connsiteY13" fmla="*/ 2045879 h 2488905"/>
                <a:gd name="connsiteX14" fmla="*/ 1013435 w 2038655"/>
                <a:gd name="connsiteY14" fmla="*/ 2488905 h 2488905"/>
                <a:gd name="connsiteX15" fmla="*/ 1013435 w 2038655"/>
                <a:gd name="connsiteY15" fmla="*/ 2487808 h 2488905"/>
                <a:gd name="connsiteX16" fmla="*/ 1755471 w 2038655"/>
                <a:gd name="connsiteY16" fmla="*/ 1685148 h 2488905"/>
                <a:gd name="connsiteX17" fmla="*/ 1922533 w 2038655"/>
                <a:gd name="connsiteY17" fmla="*/ 1312073 h 2488905"/>
                <a:gd name="connsiteX18" fmla="*/ 1923355 w 2038655"/>
                <a:gd name="connsiteY18" fmla="*/ 1312073 h 2488905"/>
                <a:gd name="connsiteX19" fmla="*/ 2036924 w 2038655"/>
                <a:gd name="connsiteY19" fmla="*/ 491307 h 248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8655" h="2488905">
                  <a:moveTo>
                    <a:pt x="2036924" y="491307"/>
                  </a:moveTo>
                  <a:cubicBezTo>
                    <a:pt x="2036101" y="466070"/>
                    <a:pt x="2026225" y="458389"/>
                    <a:pt x="2005377" y="453451"/>
                  </a:cubicBezTo>
                  <a:cubicBezTo>
                    <a:pt x="1659186" y="374721"/>
                    <a:pt x="1037302" y="823"/>
                    <a:pt x="1029347" y="1097"/>
                  </a:cubicBezTo>
                  <a:lnTo>
                    <a:pt x="1029347" y="1097"/>
                  </a:lnTo>
                  <a:lnTo>
                    <a:pt x="1029347" y="0"/>
                  </a:lnTo>
                  <a:cubicBezTo>
                    <a:pt x="1021392" y="274"/>
                    <a:pt x="1013435" y="4663"/>
                    <a:pt x="1003561" y="10973"/>
                  </a:cubicBezTo>
                  <a:cubicBezTo>
                    <a:pt x="902336" y="76535"/>
                    <a:pt x="802484" y="145115"/>
                    <a:pt x="697694" y="203545"/>
                  </a:cubicBezTo>
                  <a:cubicBezTo>
                    <a:pt x="486741" y="321229"/>
                    <a:pt x="265365" y="411206"/>
                    <a:pt x="30273" y="461681"/>
                  </a:cubicBezTo>
                  <a:cubicBezTo>
                    <a:pt x="13539" y="465247"/>
                    <a:pt x="1744" y="469910"/>
                    <a:pt x="1195" y="493776"/>
                  </a:cubicBezTo>
                  <a:cubicBezTo>
                    <a:pt x="-4017" y="686897"/>
                    <a:pt x="7230" y="877550"/>
                    <a:pt x="46732" y="1066556"/>
                  </a:cubicBezTo>
                  <a:cubicBezTo>
                    <a:pt x="64288" y="1150498"/>
                    <a:pt x="86508" y="1233069"/>
                    <a:pt x="112843" y="1309878"/>
                  </a:cubicBezTo>
                  <a:lnTo>
                    <a:pt x="114215" y="1309878"/>
                  </a:lnTo>
                  <a:lnTo>
                    <a:pt x="112843" y="1312073"/>
                  </a:lnTo>
                  <a:cubicBezTo>
                    <a:pt x="202820" y="1582004"/>
                    <a:pt x="342175" y="1825600"/>
                    <a:pt x="525695" y="2045879"/>
                  </a:cubicBezTo>
                  <a:cubicBezTo>
                    <a:pt x="667519" y="2216506"/>
                    <a:pt x="827996" y="2364639"/>
                    <a:pt x="1013435" y="2488905"/>
                  </a:cubicBezTo>
                  <a:lnTo>
                    <a:pt x="1013435" y="2487808"/>
                  </a:lnTo>
                  <a:cubicBezTo>
                    <a:pt x="1322869" y="2280971"/>
                    <a:pt x="1569483" y="2012412"/>
                    <a:pt x="1755471" y="1685148"/>
                  </a:cubicBezTo>
                  <a:cubicBezTo>
                    <a:pt x="1824051" y="1564447"/>
                    <a:pt x="1879464" y="1442923"/>
                    <a:pt x="1922533" y="1312073"/>
                  </a:cubicBezTo>
                  <a:lnTo>
                    <a:pt x="1923355" y="1312073"/>
                  </a:lnTo>
                  <a:cubicBezTo>
                    <a:pt x="2010863" y="1051469"/>
                    <a:pt x="2047349" y="777149"/>
                    <a:pt x="2036924" y="491307"/>
                  </a:cubicBezTo>
                  <a:close/>
                </a:path>
              </a:pathLst>
            </a:custGeom>
            <a:solidFill>
              <a:srgbClr val="020202">
                <a:alpha val="12000"/>
              </a:srgbClr>
            </a:solidFill>
            <a:ln w="274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44F9BDC-261A-EB43-B617-662576907EB5}"/>
                </a:ext>
              </a:extLst>
            </p:cNvPr>
            <p:cNvSpPr/>
            <p:nvPr/>
          </p:nvSpPr>
          <p:spPr>
            <a:xfrm>
              <a:off x="17151742" y="1887595"/>
              <a:ext cx="1867690" cy="2280148"/>
            </a:xfrm>
            <a:custGeom>
              <a:avLst/>
              <a:gdLst>
                <a:gd name="connsiteX0" fmla="*/ 1866162 w 1867690"/>
                <a:gd name="connsiteY0" fmla="*/ 450159 h 2280148"/>
                <a:gd name="connsiteX1" fmla="*/ 1837085 w 1867690"/>
                <a:gd name="connsiteY1" fmla="*/ 415595 h 2280148"/>
                <a:gd name="connsiteX2" fmla="*/ 943075 w 1867690"/>
                <a:gd name="connsiteY2" fmla="*/ 1097 h 2280148"/>
                <a:gd name="connsiteX3" fmla="*/ 943075 w 1867690"/>
                <a:gd name="connsiteY3" fmla="*/ 1097 h 2280148"/>
                <a:gd name="connsiteX4" fmla="*/ 943075 w 1867690"/>
                <a:gd name="connsiteY4" fmla="*/ 0 h 2280148"/>
                <a:gd name="connsiteX5" fmla="*/ 919485 w 1867690"/>
                <a:gd name="connsiteY5" fmla="*/ 10150 h 2280148"/>
                <a:gd name="connsiteX6" fmla="*/ 639129 w 1867690"/>
                <a:gd name="connsiteY6" fmla="*/ 186538 h 2280148"/>
                <a:gd name="connsiteX7" fmla="*/ 27670 w 1867690"/>
                <a:gd name="connsiteY7" fmla="*/ 423001 h 2280148"/>
                <a:gd name="connsiteX8" fmla="*/ 1060 w 1867690"/>
                <a:gd name="connsiteY8" fmla="*/ 452354 h 2280148"/>
                <a:gd name="connsiteX9" fmla="*/ 42758 w 1867690"/>
                <a:gd name="connsiteY9" fmla="*/ 977128 h 2280148"/>
                <a:gd name="connsiteX10" fmla="*/ 103383 w 1867690"/>
                <a:gd name="connsiteY10" fmla="*/ 1200150 h 2280148"/>
                <a:gd name="connsiteX11" fmla="*/ 104754 w 1867690"/>
                <a:gd name="connsiteY11" fmla="*/ 1200150 h 2280148"/>
                <a:gd name="connsiteX12" fmla="*/ 103383 w 1867690"/>
                <a:gd name="connsiteY12" fmla="*/ 1202071 h 2280148"/>
                <a:gd name="connsiteX13" fmla="*/ 481395 w 1867690"/>
                <a:gd name="connsiteY13" fmla="*/ 1874429 h 2280148"/>
                <a:gd name="connsiteX14" fmla="*/ 928262 w 1867690"/>
                <a:gd name="connsiteY14" fmla="*/ 2280148 h 2280148"/>
                <a:gd name="connsiteX15" fmla="*/ 928262 w 1867690"/>
                <a:gd name="connsiteY15" fmla="*/ 2279325 h 2280148"/>
                <a:gd name="connsiteX16" fmla="*/ 1608028 w 1867690"/>
                <a:gd name="connsiteY16" fmla="*/ 1544147 h 2280148"/>
                <a:gd name="connsiteX17" fmla="*/ 1761098 w 1867690"/>
                <a:gd name="connsiteY17" fmla="*/ 1202345 h 2280148"/>
                <a:gd name="connsiteX18" fmla="*/ 1761647 w 1867690"/>
                <a:gd name="connsiteY18" fmla="*/ 1202345 h 2280148"/>
                <a:gd name="connsiteX19" fmla="*/ 1866162 w 1867690"/>
                <a:gd name="connsiteY19" fmla="*/ 450159 h 228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7690" h="2280148">
                  <a:moveTo>
                    <a:pt x="1866162" y="450159"/>
                  </a:moveTo>
                  <a:cubicBezTo>
                    <a:pt x="1865340" y="427116"/>
                    <a:pt x="1856288" y="419984"/>
                    <a:pt x="1837085" y="415595"/>
                  </a:cubicBezTo>
                  <a:cubicBezTo>
                    <a:pt x="1519971" y="343449"/>
                    <a:pt x="950208" y="823"/>
                    <a:pt x="943075" y="1097"/>
                  </a:cubicBezTo>
                  <a:lnTo>
                    <a:pt x="943075" y="1097"/>
                  </a:lnTo>
                  <a:lnTo>
                    <a:pt x="943075" y="0"/>
                  </a:lnTo>
                  <a:cubicBezTo>
                    <a:pt x="935669" y="274"/>
                    <a:pt x="928537" y="4389"/>
                    <a:pt x="919485" y="10150"/>
                  </a:cubicBezTo>
                  <a:cubicBezTo>
                    <a:pt x="826764" y="70226"/>
                    <a:pt x="735416" y="133045"/>
                    <a:pt x="639129" y="186538"/>
                  </a:cubicBezTo>
                  <a:cubicBezTo>
                    <a:pt x="446008" y="294346"/>
                    <a:pt x="243011" y="376916"/>
                    <a:pt x="27670" y="423001"/>
                  </a:cubicBezTo>
                  <a:cubicBezTo>
                    <a:pt x="12308" y="426293"/>
                    <a:pt x="1610" y="430682"/>
                    <a:pt x="1060" y="452354"/>
                  </a:cubicBezTo>
                  <a:cubicBezTo>
                    <a:pt x="-3602" y="629290"/>
                    <a:pt x="6547" y="803758"/>
                    <a:pt x="42758" y="977128"/>
                  </a:cubicBezTo>
                  <a:cubicBezTo>
                    <a:pt x="58942" y="1053938"/>
                    <a:pt x="79242" y="1129650"/>
                    <a:pt x="103383" y="1200150"/>
                  </a:cubicBezTo>
                  <a:lnTo>
                    <a:pt x="104754" y="1200150"/>
                  </a:lnTo>
                  <a:lnTo>
                    <a:pt x="103383" y="1202071"/>
                  </a:lnTo>
                  <a:cubicBezTo>
                    <a:pt x="185679" y="1449507"/>
                    <a:pt x="313511" y="1672529"/>
                    <a:pt x="481395" y="1874429"/>
                  </a:cubicBezTo>
                  <a:cubicBezTo>
                    <a:pt x="611423" y="2030517"/>
                    <a:pt x="758458" y="2166580"/>
                    <a:pt x="928262" y="2280148"/>
                  </a:cubicBezTo>
                  <a:lnTo>
                    <a:pt x="928262" y="2279325"/>
                  </a:lnTo>
                  <a:cubicBezTo>
                    <a:pt x="1211909" y="2089770"/>
                    <a:pt x="1437675" y="1843979"/>
                    <a:pt x="1608028" y="1544147"/>
                  </a:cubicBezTo>
                  <a:cubicBezTo>
                    <a:pt x="1670847" y="1433596"/>
                    <a:pt x="1721596" y="1322222"/>
                    <a:pt x="1761098" y="1202345"/>
                  </a:cubicBezTo>
                  <a:lnTo>
                    <a:pt x="1761647" y="1202345"/>
                  </a:lnTo>
                  <a:cubicBezTo>
                    <a:pt x="1842297" y="963686"/>
                    <a:pt x="1875490" y="712409"/>
                    <a:pt x="1866162" y="450159"/>
                  </a:cubicBezTo>
                  <a:close/>
                </a:path>
              </a:pathLst>
            </a:custGeom>
            <a:solidFill>
              <a:schemeClr val="accent5">
                <a:lumMod val="75000"/>
              </a:schemeClr>
            </a:solidFill>
            <a:ln w="274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FD2E8E1-DE75-D321-48EB-31D8C3BB5E55}"/>
                </a:ext>
              </a:extLst>
            </p:cNvPr>
            <p:cNvSpPr/>
            <p:nvPr/>
          </p:nvSpPr>
          <p:spPr>
            <a:xfrm>
              <a:off x="17151742" y="1890064"/>
              <a:ext cx="933748" cy="2277953"/>
            </a:xfrm>
            <a:custGeom>
              <a:avLst/>
              <a:gdLst>
                <a:gd name="connsiteX0" fmla="*/ 919485 w 933748"/>
                <a:gd name="connsiteY0" fmla="*/ 7955 h 2277953"/>
                <a:gd name="connsiteX1" fmla="*/ 639129 w 933748"/>
                <a:gd name="connsiteY1" fmla="*/ 184343 h 2277953"/>
                <a:gd name="connsiteX2" fmla="*/ 27670 w 933748"/>
                <a:gd name="connsiteY2" fmla="*/ 420807 h 2277953"/>
                <a:gd name="connsiteX3" fmla="*/ 1060 w 933748"/>
                <a:gd name="connsiteY3" fmla="*/ 450159 h 2277953"/>
                <a:gd name="connsiteX4" fmla="*/ 42758 w 933748"/>
                <a:gd name="connsiteY4" fmla="*/ 974933 h 2277953"/>
                <a:gd name="connsiteX5" fmla="*/ 103383 w 933748"/>
                <a:gd name="connsiteY5" fmla="*/ 1197955 h 2277953"/>
                <a:gd name="connsiteX6" fmla="*/ 104754 w 933748"/>
                <a:gd name="connsiteY6" fmla="*/ 1197955 h 2277953"/>
                <a:gd name="connsiteX7" fmla="*/ 103383 w 933748"/>
                <a:gd name="connsiteY7" fmla="*/ 1199876 h 2277953"/>
                <a:gd name="connsiteX8" fmla="*/ 481395 w 933748"/>
                <a:gd name="connsiteY8" fmla="*/ 1872234 h 2277953"/>
                <a:gd name="connsiteX9" fmla="*/ 928262 w 933748"/>
                <a:gd name="connsiteY9" fmla="*/ 2277953 h 2277953"/>
                <a:gd name="connsiteX10" fmla="*/ 928262 w 933748"/>
                <a:gd name="connsiteY10" fmla="*/ 2277130 h 2277953"/>
                <a:gd name="connsiteX11" fmla="*/ 933749 w 933748"/>
                <a:gd name="connsiteY11" fmla="*/ 2273564 h 2277953"/>
                <a:gd name="connsiteX12" fmla="*/ 933749 w 933748"/>
                <a:gd name="connsiteY12" fmla="*/ 0 h 2277953"/>
                <a:gd name="connsiteX13" fmla="*/ 919485 w 933748"/>
                <a:gd name="connsiteY13" fmla="*/ 7955 h 227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3748" h="2277953">
                  <a:moveTo>
                    <a:pt x="919485" y="7955"/>
                  </a:moveTo>
                  <a:cubicBezTo>
                    <a:pt x="826764" y="68031"/>
                    <a:pt x="735416" y="130851"/>
                    <a:pt x="639129" y="184343"/>
                  </a:cubicBezTo>
                  <a:cubicBezTo>
                    <a:pt x="446008" y="292151"/>
                    <a:pt x="243011" y="374721"/>
                    <a:pt x="27670" y="420807"/>
                  </a:cubicBezTo>
                  <a:cubicBezTo>
                    <a:pt x="12308" y="424099"/>
                    <a:pt x="1610" y="428488"/>
                    <a:pt x="1060" y="450159"/>
                  </a:cubicBezTo>
                  <a:cubicBezTo>
                    <a:pt x="-3602" y="627095"/>
                    <a:pt x="6547" y="801563"/>
                    <a:pt x="42758" y="974933"/>
                  </a:cubicBezTo>
                  <a:cubicBezTo>
                    <a:pt x="58942" y="1051743"/>
                    <a:pt x="79242" y="1127455"/>
                    <a:pt x="103383" y="1197955"/>
                  </a:cubicBezTo>
                  <a:lnTo>
                    <a:pt x="104754" y="1197955"/>
                  </a:lnTo>
                  <a:lnTo>
                    <a:pt x="103383" y="1199876"/>
                  </a:lnTo>
                  <a:cubicBezTo>
                    <a:pt x="185679" y="1447312"/>
                    <a:pt x="313511" y="1670335"/>
                    <a:pt x="481395" y="1872234"/>
                  </a:cubicBezTo>
                  <a:cubicBezTo>
                    <a:pt x="611423" y="2028322"/>
                    <a:pt x="758458" y="2164385"/>
                    <a:pt x="928262" y="2277953"/>
                  </a:cubicBezTo>
                  <a:lnTo>
                    <a:pt x="928262" y="2277130"/>
                  </a:lnTo>
                  <a:cubicBezTo>
                    <a:pt x="930183" y="2276033"/>
                    <a:pt x="931829" y="2274661"/>
                    <a:pt x="933749" y="2273564"/>
                  </a:cubicBezTo>
                  <a:lnTo>
                    <a:pt x="933749" y="0"/>
                  </a:lnTo>
                  <a:cubicBezTo>
                    <a:pt x="929359" y="1920"/>
                    <a:pt x="924696" y="4663"/>
                    <a:pt x="919485" y="7955"/>
                  </a:cubicBezTo>
                  <a:close/>
                </a:path>
              </a:pathLst>
            </a:custGeom>
            <a:solidFill>
              <a:schemeClr val="accent5"/>
            </a:solidFill>
            <a:ln w="2743" cap="flat">
              <a:noFill/>
              <a:prstDash val="solid"/>
              <a:miter/>
            </a:ln>
          </p:spPr>
          <p:txBody>
            <a:bodyPr rtlCol="0" anchor="ctr"/>
            <a:lstStyle/>
            <a:p>
              <a:endParaRPr lang="en-US"/>
            </a:p>
          </p:txBody>
        </p:sp>
      </p:grpSp>
    </p:spTree>
    <p:extLst>
      <p:ext uri="{BB962C8B-B14F-4D97-AF65-F5344CB8AC3E}">
        <p14:creationId xmlns:p14="http://schemas.microsoft.com/office/powerpoint/2010/main" val="2021972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B024-986C-5E88-320A-B55EABBC8C21}"/>
              </a:ext>
            </a:extLst>
          </p:cNvPr>
          <p:cNvSpPr>
            <a:spLocks noGrp="1"/>
          </p:cNvSpPr>
          <p:nvPr>
            <p:ph type="title"/>
          </p:nvPr>
        </p:nvSpPr>
        <p:spPr>
          <a:xfrm>
            <a:off x="0" y="0"/>
            <a:ext cx="11360700" cy="763500"/>
          </a:xfrm>
        </p:spPr>
        <p:txBody>
          <a:bodyPr>
            <a:normAutofit fontScale="90000"/>
          </a:bodyPr>
          <a:lstStyle/>
          <a:p>
            <a:r>
              <a:rPr lang="en-US" b="1" dirty="0">
                <a:solidFill>
                  <a:srgbClr val="002060"/>
                </a:solidFill>
                <a:latin typeface="+mj-lt"/>
              </a:rPr>
              <a:t>Essential Cyber Hygiene with CIS Controls</a:t>
            </a:r>
            <a:endParaRPr lang="en-MY" b="1" dirty="0">
              <a:solidFill>
                <a:srgbClr val="002060"/>
              </a:solidFill>
              <a:latin typeface="+mj-lt"/>
            </a:endParaRPr>
          </a:p>
        </p:txBody>
      </p:sp>
      <p:graphicFrame>
        <p:nvGraphicFramePr>
          <p:cNvPr id="4" name="Content Placeholder 2">
            <a:extLst>
              <a:ext uri="{FF2B5EF4-FFF2-40B4-BE49-F238E27FC236}">
                <a16:creationId xmlns:a16="http://schemas.microsoft.com/office/drawing/2014/main" id="{1FF142D0-A558-7B77-CD59-19B27871930E}"/>
              </a:ext>
            </a:extLst>
          </p:cNvPr>
          <p:cNvGraphicFramePr>
            <a:graphicFrameLocks noGrp="1"/>
          </p:cNvGraphicFramePr>
          <p:nvPr>
            <p:ph idx="1"/>
            <p:extLst>
              <p:ext uri="{D42A27DB-BD31-4B8C-83A1-F6EECF244321}">
                <p14:modId xmlns:p14="http://schemas.microsoft.com/office/powerpoint/2010/main" val="1867159319"/>
              </p:ext>
            </p:extLst>
          </p:nvPr>
        </p:nvGraphicFramePr>
        <p:xfrm>
          <a:off x="107504" y="1052736"/>
          <a:ext cx="11938192" cy="519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2585E6E-A30A-6200-B79F-BF8113D91886}"/>
              </a:ext>
            </a:extLst>
          </p:cNvPr>
          <p:cNvPicPr>
            <a:picLocks noChangeAspect="1"/>
          </p:cNvPicPr>
          <p:nvPr/>
        </p:nvPicPr>
        <p:blipFill>
          <a:blip r:embed="rId8"/>
          <a:stretch>
            <a:fillRect/>
          </a:stretch>
        </p:blipFill>
        <p:spPr>
          <a:xfrm>
            <a:off x="7313692" y="4949952"/>
            <a:ext cx="4878308" cy="1430627"/>
          </a:xfrm>
          <a:prstGeom prst="rect">
            <a:avLst/>
          </a:prstGeom>
        </p:spPr>
      </p:pic>
      <p:sp>
        <p:nvSpPr>
          <p:cNvPr id="7" name="TextBox 6">
            <a:extLst>
              <a:ext uri="{FF2B5EF4-FFF2-40B4-BE49-F238E27FC236}">
                <a16:creationId xmlns:a16="http://schemas.microsoft.com/office/drawing/2014/main" id="{9E3C3C48-F518-14E8-6DF5-E6ED1CCF59BE}"/>
              </a:ext>
            </a:extLst>
          </p:cNvPr>
          <p:cNvSpPr txBox="1"/>
          <p:nvPr/>
        </p:nvSpPr>
        <p:spPr>
          <a:xfrm>
            <a:off x="5650842" y="4654367"/>
            <a:ext cx="184731" cy="307777"/>
          </a:xfrm>
          <a:prstGeom prst="rect">
            <a:avLst/>
          </a:prstGeom>
          <a:noFill/>
        </p:spPr>
        <p:txBody>
          <a:bodyPr wrap="none" rtlCol="0">
            <a:spAutoFit/>
          </a:bodyPr>
          <a:lstStyle/>
          <a:p>
            <a:endParaRPr lang="en-MY" b="1" dirty="0"/>
          </a:p>
        </p:txBody>
      </p:sp>
    </p:spTree>
    <p:extLst>
      <p:ext uri="{BB962C8B-B14F-4D97-AF65-F5344CB8AC3E}">
        <p14:creationId xmlns:p14="http://schemas.microsoft.com/office/powerpoint/2010/main" val="382963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DB8FD8-E1EC-6E35-56BB-5E8FCC6F211D}"/>
              </a:ext>
            </a:extLst>
          </p:cNvPr>
          <p:cNvSpPr>
            <a:spLocks noGrp="1"/>
          </p:cNvSpPr>
          <p:nvPr>
            <p:ph type="title"/>
          </p:nvPr>
        </p:nvSpPr>
        <p:spPr>
          <a:xfrm>
            <a:off x="0" y="2667"/>
            <a:ext cx="10814304" cy="763500"/>
          </a:xfrm>
        </p:spPr>
        <p:txBody>
          <a:bodyPr>
            <a:normAutofit fontScale="90000"/>
          </a:bodyPr>
          <a:lstStyle/>
          <a:p>
            <a:r>
              <a:rPr lang="en-US" sz="3200" b="1" dirty="0">
                <a:solidFill>
                  <a:srgbClr val="002060"/>
                </a:solidFill>
                <a:latin typeface="+mj-lt"/>
              </a:rPr>
              <a:t>CIS 1&amp;2 :Inventory &amp; Control of Enterprise &amp; Software Assets </a:t>
            </a:r>
            <a:endParaRPr lang="en-MY" sz="3200" b="1" dirty="0">
              <a:solidFill>
                <a:srgbClr val="002060"/>
              </a:solidFill>
              <a:latin typeface="+mj-lt"/>
            </a:endParaRPr>
          </a:p>
        </p:txBody>
      </p:sp>
      <p:graphicFrame>
        <p:nvGraphicFramePr>
          <p:cNvPr id="7" name="Diagram 6">
            <a:extLst>
              <a:ext uri="{FF2B5EF4-FFF2-40B4-BE49-F238E27FC236}">
                <a16:creationId xmlns:a16="http://schemas.microsoft.com/office/drawing/2014/main" id="{3756C0E8-EF3A-ABDE-6C23-825C1484EC70}"/>
              </a:ext>
            </a:extLst>
          </p:cNvPr>
          <p:cNvGraphicFramePr/>
          <p:nvPr>
            <p:extLst>
              <p:ext uri="{D42A27DB-BD31-4B8C-83A1-F6EECF244321}">
                <p14:modId xmlns:p14="http://schemas.microsoft.com/office/powerpoint/2010/main" val="2439881457"/>
              </p:ext>
            </p:extLst>
          </p:nvPr>
        </p:nvGraphicFramePr>
        <p:xfrm>
          <a:off x="6766560" y="855009"/>
          <a:ext cx="4901184" cy="4534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D63FFBF1-D147-E612-B278-D08EF8D5DEB9}"/>
              </a:ext>
            </a:extLst>
          </p:cNvPr>
          <p:cNvGraphicFramePr/>
          <p:nvPr>
            <p:extLst>
              <p:ext uri="{D42A27DB-BD31-4B8C-83A1-F6EECF244321}">
                <p14:modId xmlns:p14="http://schemas.microsoft.com/office/powerpoint/2010/main" val="1893236673"/>
              </p:ext>
            </p:extLst>
          </p:nvPr>
        </p:nvGraphicFramePr>
        <p:xfrm>
          <a:off x="85345" y="871401"/>
          <a:ext cx="6132576" cy="45348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a:extLst>
              <a:ext uri="{FF2B5EF4-FFF2-40B4-BE49-F238E27FC236}">
                <a16:creationId xmlns:a16="http://schemas.microsoft.com/office/drawing/2014/main" id="{739FC8D7-33BE-0186-0142-FCE7B3A4B7A8}"/>
              </a:ext>
            </a:extLst>
          </p:cNvPr>
          <p:cNvPicPr>
            <a:picLocks noChangeAspect="1"/>
          </p:cNvPicPr>
          <p:nvPr/>
        </p:nvPicPr>
        <p:blipFill rotWithShape="1">
          <a:blip r:embed="rId13"/>
          <a:srcRect t="29078" b="24947"/>
          <a:stretch/>
        </p:blipFill>
        <p:spPr>
          <a:xfrm>
            <a:off x="109728" y="5406204"/>
            <a:ext cx="10704576" cy="351018"/>
          </a:xfrm>
          <a:prstGeom prst="rect">
            <a:avLst/>
          </a:prstGeom>
        </p:spPr>
      </p:pic>
      <p:pic>
        <p:nvPicPr>
          <p:cNvPr id="12" name="Picture 11">
            <a:extLst>
              <a:ext uri="{FF2B5EF4-FFF2-40B4-BE49-F238E27FC236}">
                <a16:creationId xmlns:a16="http://schemas.microsoft.com/office/drawing/2014/main" id="{D379EA53-5D07-2E22-A664-C85C6B21BB9E}"/>
              </a:ext>
            </a:extLst>
          </p:cNvPr>
          <p:cNvPicPr>
            <a:picLocks noChangeAspect="1"/>
          </p:cNvPicPr>
          <p:nvPr/>
        </p:nvPicPr>
        <p:blipFill rotWithShape="1">
          <a:blip r:embed="rId14"/>
          <a:srcRect t="5558"/>
          <a:stretch/>
        </p:blipFill>
        <p:spPr>
          <a:xfrm>
            <a:off x="2812878" y="5917974"/>
            <a:ext cx="9208434" cy="351018"/>
          </a:xfrm>
          <a:prstGeom prst="rect">
            <a:avLst/>
          </a:prstGeom>
        </p:spPr>
      </p:pic>
    </p:spTree>
    <p:extLst>
      <p:ext uri="{BB962C8B-B14F-4D97-AF65-F5344CB8AC3E}">
        <p14:creationId xmlns:p14="http://schemas.microsoft.com/office/powerpoint/2010/main" val="29559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7F835C-5B0E-EDB2-5810-1A9C6F57C7A4}"/>
              </a:ext>
            </a:extLst>
          </p:cNvPr>
          <p:cNvGraphicFramePr/>
          <p:nvPr>
            <p:extLst>
              <p:ext uri="{D42A27DB-BD31-4B8C-83A1-F6EECF244321}">
                <p14:modId xmlns:p14="http://schemas.microsoft.com/office/powerpoint/2010/main" val="2487474296"/>
              </p:ext>
            </p:extLst>
          </p:nvPr>
        </p:nvGraphicFramePr>
        <p:xfrm>
          <a:off x="146304" y="926592"/>
          <a:ext cx="4986528" cy="519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79B916A9-1C3C-B71E-A62D-6C20991AAB15}"/>
              </a:ext>
            </a:extLst>
          </p:cNvPr>
          <p:cNvSpPr>
            <a:spLocks noGrp="1"/>
          </p:cNvSpPr>
          <p:nvPr>
            <p:ph type="title"/>
          </p:nvPr>
        </p:nvSpPr>
        <p:spPr>
          <a:xfrm>
            <a:off x="0" y="2579"/>
            <a:ext cx="11360150" cy="763588"/>
          </a:xfrm>
        </p:spPr>
        <p:txBody>
          <a:bodyPr>
            <a:normAutofit/>
          </a:bodyPr>
          <a:lstStyle/>
          <a:p>
            <a:r>
              <a:rPr lang="en-US" sz="3200" b="1" dirty="0">
                <a:solidFill>
                  <a:srgbClr val="002060"/>
                </a:solidFill>
                <a:latin typeface="+mj-lt"/>
              </a:rPr>
              <a:t>CIS 7:Continuous Vulnerability Management</a:t>
            </a:r>
            <a:endParaRPr lang="en-MY" sz="3200" b="1" dirty="0">
              <a:solidFill>
                <a:srgbClr val="002060"/>
              </a:solidFill>
              <a:latin typeface="+mj-lt"/>
            </a:endParaRPr>
          </a:p>
        </p:txBody>
      </p:sp>
      <p:graphicFrame>
        <p:nvGraphicFramePr>
          <p:cNvPr id="5" name="Diagram 4">
            <a:extLst>
              <a:ext uri="{FF2B5EF4-FFF2-40B4-BE49-F238E27FC236}">
                <a16:creationId xmlns:a16="http://schemas.microsoft.com/office/drawing/2014/main" id="{0C3A82F3-10E9-896C-5846-1257E138C03F}"/>
              </a:ext>
            </a:extLst>
          </p:cNvPr>
          <p:cNvGraphicFramePr/>
          <p:nvPr>
            <p:extLst>
              <p:ext uri="{D42A27DB-BD31-4B8C-83A1-F6EECF244321}">
                <p14:modId xmlns:p14="http://schemas.microsoft.com/office/powerpoint/2010/main" val="3955042690"/>
              </p:ext>
            </p:extLst>
          </p:nvPr>
        </p:nvGraphicFramePr>
        <p:xfrm>
          <a:off x="5279136" y="1024128"/>
          <a:ext cx="6766560" cy="51000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0678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2402-3821-B4CD-52F0-7AED860CE86A}"/>
              </a:ext>
            </a:extLst>
          </p:cNvPr>
          <p:cNvSpPr>
            <a:spLocks noGrp="1"/>
          </p:cNvSpPr>
          <p:nvPr>
            <p:ph type="title"/>
          </p:nvPr>
        </p:nvSpPr>
        <p:spPr>
          <a:xfrm>
            <a:off x="0" y="2667"/>
            <a:ext cx="11094720" cy="763500"/>
          </a:xfrm>
        </p:spPr>
        <p:txBody>
          <a:bodyPr>
            <a:normAutofit/>
          </a:bodyPr>
          <a:lstStyle/>
          <a:p>
            <a:r>
              <a:rPr lang="en-US" sz="3200" b="1" dirty="0">
                <a:solidFill>
                  <a:srgbClr val="002060"/>
                </a:solidFill>
                <a:latin typeface="+mj-lt"/>
              </a:rPr>
              <a:t>CIS 14: Security Awareness &amp; Skills Training </a:t>
            </a:r>
            <a:endParaRPr lang="en-MY" sz="3200" b="1" dirty="0">
              <a:solidFill>
                <a:srgbClr val="002060"/>
              </a:solidFill>
              <a:latin typeface="+mj-lt"/>
            </a:endParaRPr>
          </a:p>
        </p:txBody>
      </p:sp>
      <p:grpSp>
        <p:nvGrpSpPr>
          <p:cNvPr id="6" name="Group 5">
            <a:extLst>
              <a:ext uri="{FF2B5EF4-FFF2-40B4-BE49-F238E27FC236}">
                <a16:creationId xmlns:a16="http://schemas.microsoft.com/office/drawing/2014/main" id="{287D0B96-D0D7-9496-1C72-A3292F82ABF7}"/>
              </a:ext>
            </a:extLst>
          </p:cNvPr>
          <p:cNvGrpSpPr/>
          <p:nvPr/>
        </p:nvGrpSpPr>
        <p:grpSpPr>
          <a:xfrm>
            <a:off x="509405" y="1004326"/>
            <a:ext cx="9393157" cy="4849348"/>
            <a:chOff x="558173" y="1240842"/>
            <a:chExt cx="9393157" cy="4849348"/>
          </a:xfrm>
        </p:grpSpPr>
        <p:sp>
          <p:nvSpPr>
            <p:cNvPr id="7" name="Rectangle: Rounded Corners 6" descr="Lighthouse scene with solid fill">
              <a:extLst>
                <a:ext uri="{FF2B5EF4-FFF2-40B4-BE49-F238E27FC236}">
                  <a16:creationId xmlns:a16="http://schemas.microsoft.com/office/drawing/2014/main" id="{B0682E21-6EB9-F849-7011-55F053AC7524}"/>
                </a:ext>
              </a:extLst>
            </p:cNvPr>
            <p:cNvSpPr/>
            <p:nvPr/>
          </p:nvSpPr>
          <p:spPr>
            <a:xfrm>
              <a:off x="558173" y="1240842"/>
              <a:ext cx="2184391" cy="1505045"/>
            </a:xfrm>
            <a:prstGeom prst="round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0C117D7-6F5A-D67F-E52E-7C21CFCE633D}"/>
                </a:ext>
              </a:extLst>
            </p:cNvPr>
            <p:cNvSpPr/>
            <p:nvPr/>
          </p:nvSpPr>
          <p:spPr>
            <a:xfrm>
              <a:off x="558173" y="2745887"/>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SG14.1:</a:t>
              </a:r>
              <a:r>
                <a:rPr lang="en-US" b="0" i="0" kern="1200" dirty="0"/>
                <a:t>Establish and maintain a security awareness program</a:t>
              </a:r>
              <a:endParaRPr lang="en-MY" kern="1200" dirty="0"/>
            </a:p>
          </p:txBody>
        </p:sp>
        <p:sp>
          <p:nvSpPr>
            <p:cNvPr id="9" name="Rectangle: Rounded Corners 8" descr="Eyes with solid fill">
              <a:extLst>
                <a:ext uri="{FF2B5EF4-FFF2-40B4-BE49-F238E27FC236}">
                  <a16:creationId xmlns:a16="http://schemas.microsoft.com/office/drawing/2014/main" id="{71727468-07AE-C32E-CF13-76D1A9F26EE7}"/>
                </a:ext>
              </a:extLst>
            </p:cNvPr>
            <p:cNvSpPr/>
            <p:nvPr/>
          </p:nvSpPr>
          <p:spPr>
            <a:xfrm>
              <a:off x="2961095" y="1240842"/>
              <a:ext cx="2184391" cy="1505045"/>
            </a:xfrm>
            <a:prstGeom prst="round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B998D6A5-6F49-7015-335D-957D491C8201}"/>
                </a:ext>
              </a:extLst>
            </p:cNvPr>
            <p:cNvSpPr/>
            <p:nvPr/>
          </p:nvSpPr>
          <p:spPr>
            <a:xfrm>
              <a:off x="2961095" y="2745887"/>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SG14.2:</a:t>
              </a:r>
              <a:r>
                <a:rPr lang="en-US" b="0" i="0" kern="1200" dirty="0"/>
                <a:t>Train workforce members to recognize social engineering attacks</a:t>
              </a:r>
              <a:endParaRPr lang="en-MY" kern="1200" dirty="0"/>
            </a:p>
          </p:txBody>
        </p:sp>
        <p:sp>
          <p:nvSpPr>
            <p:cNvPr id="11" name="Rectangle: Rounded Corners 10" descr="Unlock with solid fill">
              <a:extLst>
                <a:ext uri="{FF2B5EF4-FFF2-40B4-BE49-F238E27FC236}">
                  <a16:creationId xmlns:a16="http://schemas.microsoft.com/office/drawing/2014/main" id="{727BB8E2-C4A3-22DE-C249-269A39F29DD4}"/>
                </a:ext>
              </a:extLst>
            </p:cNvPr>
            <p:cNvSpPr/>
            <p:nvPr/>
          </p:nvSpPr>
          <p:spPr>
            <a:xfrm>
              <a:off x="5364017" y="1240842"/>
              <a:ext cx="2184391" cy="1505045"/>
            </a:xfrm>
            <a:prstGeom prst="round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00293549-1BCB-4F3E-EA0D-2D16E2638C3E}"/>
                </a:ext>
              </a:extLst>
            </p:cNvPr>
            <p:cNvSpPr/>
            <p:nvPr/>
          </p:nvSpPr>
          <p:spPr>
            <a:xfrm>
              <a:off x="5364017" y="2745887"/>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SG14.3:</a:t>
              </a:r>
              <a:r>
                <a:rPr lang="en-US" b="0" i="0" kern="1200" dirty="0"/>
                <a:t>Train workforce members on authentication best practices.</a:t>
              </a:r>
              <a:endParaRPr lang="en-MY" kern="1200" dirty="0"/>
            </a:p>
          </p:txBody>
        </p:sp>
        <p:sp>
          <p:nvSpPr>
            <p:cNvPr id="13" name="Rectangle: Rounded Corners 12" descr="Hand with solid fill">
              <a:extLst>
                <a:ext uri="{FF2B5EF4-FFF2-40B4-BE49-F238E27FC236}">
                  <a16:creationId xmlns:a16="http://schemas.microsoft.com/office/drawing/2014/main" id="{13D3EA56-A3B4-F84A-3366-F586CA652ABB}"/>
                </a:ext>
              </a:extLst>
            </p:cNvPr>
            <p:cNvSpPr/>
            <p:nvPr/>
          </p:nvSpPr>
          <p:spPr>
            <a:xfrm>
              <a:off x="7766939" y="1240842"/>
              <a:ext cx="2184391" cy="1505045"/>
            </a:xfrm>
            <a:prstGeom prst="round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23000" b="-23000"/>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CFF09390-2C24-2735-34A9-AD26D9325D1B}"/>
                </a:ext>
              </a:extLst>
            </p:cNvPr>
            <p:cNvSpPr/>
            <p:nvPr/>
          </p:nvSpPr>
          <p:spPr>
            <a:xfrm>
              <a:off x="7766939" y="2745887"/>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SG14.4:</a:t>
              </a:r>
              <a:r>
                <a:rPr lang="en-US" b="0" i="0" kern="1200" dirty="0"/>
                <a:t>Train workforce on data handling best practices. </a:t>
              </a:r>
              <a:endParaRPr lang="en-MY" kern="1200" dirty="0"/>
            </a:p>
          </p:txBody>
        </p:sp>
        <p:sp>
          <p:nvSpPr>
            <p:cNvPr id="15" name="Rectangle: Rounded Corners 14" descr="Broken Fire Hydrant with solid fill">
              <a:extLst>
                <a:ext uri="{FF2B5EF4-FFF2-40B4-BE49-F238E27FC236}">
                  <a16:creationId xmlns:a16="http://schemas.microsoft.com/office/drawing/2014/main" id="{8DAA8EB0-EB3D-C7BC-3EF0-1428C32EEF50}"/>
                </a:ext>
              </a:extLst>
            </p:cNvPr>
            <p:cNvSpPr/>
            <p:nvPr/>
          </p:nvSpPr>
          <p:spPr>
            <a:xfrm>
              <a:off x="558173" y="3774736"/>
              <a:ext cx="2184391" cy="1505045"/>
            </a:xfrm>
            <a:prstGeom prst="round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23000" b="-23000"/>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04BCE42C-996B-B930-09EA-470A913FB3EC}"/>
                </a:ext>
              </a:extLst>
            </p:cNvPr>
            <p:cNvSpPr/>
            <p:nvPr/>
          </p:nvSpPr>
          <p:spPr>
            <a:xfrm>
              <a:off x="558173" y="5279781"/>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SG14.5:</a:t>
              </a:r>
              <a:r>
                <a:rPr lang="en-US" b="0" i="0" kern="1200" dirty="0"/>
                <a:t>Train workforce members on causes of unintentional data exposure. </a:t>
              </a:r>
              <a:endParaRPr lang="en-MY" kern="1200" dirty="0"/>
            </a:p>
          </p:txBody>
        </p:sp>
        <p:sp>
          <p:nvSpPr>
            <p:cNvPr id="17" name="Rectangle: Rounded Corners 16" descr="Spilt/Cracked Glass Of Milk with solid fill">
              <a:extLst>
                <a:ext uri="{FF2B5EF4-FFF2-40B4-BE49-F238E27FC236}">
                  <a16:creationId xmlns:a16="http://schemas.microsoft.com/office/drawing/2014/main" id="{70127027-085A-29DD-5EB5-A128170E4A6F}"/>
                </a:ext>
              </a:extLst>
            </p:cNvPr>
            <p:cNvSpPr/>
            <p:nvPr/>
          </p:nvSpPr>
          <p:spPr>
            <a:xfrm>
              <a:off x="2961095" y="3774736"/>
              <a:ext cx="2184391" cy="1505045"/>
            </a:xfrm>
            <a:prstGeom prst="round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t="-23000" b="-23000"/>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B3662259-A988-B7ED-ABFD-23984D05CF2F}"/>
                </a:ext>
              </a:extLst>
            </p:cNvPr>
            <p:cNvSpPr/>
            <p:nvPr/>
          </p:nvSpPr>
          <p:spPr>
            <a:xfrm>
              <a:off x="2961095" y="5279781"/>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SG14.6:</a:t>
              </a:r>
              <a:r>
                <a:rPr lang="en-US" b="0" i="0" kern="1200" dirty="0"/>
                <a:t>Train workforce members to recognize and report potential security incidents.</a:t>
              </a:r>
              <a:endParaRPr lang="en-MY" kern="1200" dirty="0"/>
            </a:p>
          </p:txBody>
        </p:sp>
        <p:sp>
          <p:nvSpPr>
            <p:cNvPr id="19" name="Rectangle: Rounded Corners 18" descr="Siren with solid fill">
              <a:extLst>
                <a:ext uri="{FF2B5EF4-FFF2-40B4-BE49-F238E27FC236}">
                  <a16:creationId xmlns:a16="http://schemas.microsoft.com/office/drawing/2014/main" id="{31C8454A-A440-8EAF-CD5B-40279F18BAF6}"/>
                </a:ext>
              </a:extLst>
            </p:cNvPr>
            <p:cNvSpPr/>
            <p:nvPr/>
          </p:nvSpPr>
          <p:spPr>
            <a:xfrm>
              <a:off x="5364017" y="3774736"/>
              <a:ext cx="2184391" cy="1505045"/>
            </a:xfrm>
            <a:prstGeom prst="roundRect">
              <a:avLst/>
            </a:prstGeom>
            <a: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t="-23000" b="-23000"/>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626B5BE4-D8AC-50BE-B54E-6E36E7E7EFBB}"/>
                </a:ext>
              </a:extLst>
            </p:cNvPr>
            <p:cNvSpPr/>
            <p:nvPr/>
          </p:nvSpPr>
          <p:spPr>
            <a:xfrm>
              <a:off x="5364017" y="5279781"/>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kern="1200" dirty="0"/>
                <a:t>SG14.7:</a:t>
              </a:r>
              <a:r>
                <a:rPr lang="en-US" b="0" i="0" kern="1200" dirty="0"/>
                <a:t>Train your workforce on how to identify and report if their enterprise assets are missing software patches and security updates.</a:t>
              </a:r>
              <a:endParaRPr lang="en-MY" kern="1200" dirty="0"/>
            </a:p>
          </p:txBody>
        </p:sp>
        <p:sp>
          <p:nvSpPr>
            <p:cNvPr id="21" name="Rectangle: Rounded Corners 20" descr="Connections with solid fill">
              <a:extLst>
                <a:ext uri="{FF2B5EF4-FFF2-40B4-BE49-F238E27FC236}">
                  <a16:creationId xmlns:a16="http://schemas.microsoft.com/office/drawing/2014/main" id="{B97ECDED-0332-A420-905F-BFD99191FEC8}"/>
                </a:ext>
              </a:extLst>
            </p:cNvPr>
            <p:cNvSpPr/>
            <p:nvPr/>
          </p:nvSpPr>
          <p:spPr>
            <a:xfrm>
              <a:off x="7766939" y="3774736"/>
              <a:ext cx="2184391" cy="1505045"/>
            </a:xfrm>
            <a:prstGeom prst="roundRect">
              <a:avLst/>
            </a:prstGeom>
            <a: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t="-23000" b="-23000"/>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C85237E6-54ED-BEBC-02E1-58EFE559E532}"/>
                </a:ext>
              </a:extLst>
            </p:cNvPr>
            <p:cNvSpPr/>
            <p:nvPr/>
          </p:nvSpPr>
          <p:spPr>
            <a:xfrm>
              <a:off x="7766939" y="5279781"/>
              <a:ext cx="2184391" cy="810409"/>
            </a:xfrm>
            <a:custGeom>
              <a:avLst/>
              <a:gdLst>
                <a:gd name="connsiteX0" fmla="*/ 0 w 2184391"/>
                <a:gd name="connsiteY0" fmla="*/ 0 h 810409"/>
                <a:gd name="connsiteX1" fmla="*/ 2184391 w 2184391"/>
                <a:gd name="connsiteY1" fmla="*/ 0 h 810409"/>
                <a:gd name="connsiteX2" fmla="*/ 2184391 w 2184391"/>
                <a:gd name="connsiteY2" fmla="*/ 810409 h 810409"/>
                <a:gd name="connsiteX3" fmla="*/ 0 w 2184391"/>
                <a:gd name="connsiteY3" fmla="*/ 810409 h 810409"/>
                <a:gd name="connsiteX4" fmla="*/ 0 w 2184391"/>
                <a:gd name="connsiteY4" fmla="*/ 0 h 81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391" h="810409">
                  <a:moveTo>
                    <a:pt x="0" y="0"/>
                  </a:moveTo>
                  <a:lnTo>
                    <a:pt x="2184391" y="0"/>
                  </a:lnTo>
                  <a:lnTo>
                    <a:pt x="2184391" y="810409"/>
                  </a:lnTo>
                  <a:lnTo>
                    <a:pt x="0" y="8104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0" numCol="1" spcCol="1270" anchor="t" anchorCtr="0">
              <a:noAutofit/>
            </a:bodyPr>
            <a:lstStyle/>
            <a:p>
              <a:pPr marL="0" lvl="0" indent="0" algn="ctr" defTabSz="488950">
                <a:lnSpc>
                  <a:spcPct val="90000"/>
                </a:lnSpc>
                <a:spcBef>
                  <a:spcPct val="0"/>
                </a:spcBef>
                <a:spcAft>
                  <a:spcPct val="35000"/>
                </a:spcAft>
                <a:buNone/>
              </a:pPr>
              <a:r>
                <a:rPr lang="en-US" b="1" i="0" kern="1200" dirty="0"/>
                <a:t>SG14.8:</a:t>
              </a:r>
              <a:r>
                <a:rPr lang="en-US" b="0" i="0" kern="1200" dirty="0"/>
                <a:t>Train your workforce on the dangers of connecting to and transmitting data over insecure networks.</a:t>
              </a:r>
              <a:endParaRPr lang="en-MY" kern="1200" dirty="0"/>
            </a:p>
          </p:txBody>
        </p:sp>
      </p:grpSp>
      <p:graphicFrame>
        <p:nvGraphicFramePr>
          <p:cNvPr id="4" name="Diagram 3">
            <a:extLst>
              <a:ext uri="{FF2B5EF4-FFF2-40B4-BE49-F238E27FC236}">
                <a16:creationId xmlns:a16="http://schemas.microsoft.com/office/drawing/2014/main" id="{E8A4FE9E-4630-98E7-4CCB-0A7603CC3252}"/>
              </a:ext>
            </a:extLst>
          </p:cNvPr>
          <p:cNvGraphicFramePr/>
          <p:nvPr>
            <p:extLst>
              <p:ext uri="{D42A27DB-BD31-4B8C-83A1-F6EECF244321}">
                <p14:modId xmlns:p14="http://schemas.microsoft.com/office/powerpoint/2010/main" val="2229429869"/>
              </p:ext>
            </p:extLst>
          </p:nvPr>
        </p:nvGraphicFramePr>
        <p:xfrm>
          <a:off x="9790175" y="766167"/>
          <a:ext cx="2401825" cy="6091834"/>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15959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0642AC-4093-8807-4A0B-2B742F92FD1A}"/>
              </a:ext>
            </a:extLst>
          </p:cNvPr>
          <p:cNvSpPr>
            <a:spLocks noGrp="1"/>
          </p:cNvSpPr>
          <p:nvPr>
            <p:ph type="title"/>
          </p:nvPr>
        </p:nvSpPr>
        <p:spPr>
          <a:xfrm>
            <a:off x="0" y="0"/>
            <a:ext cx="11360150" cy="763588"/>
          </a:xfrm>
        </p:spPr>
        <p:txBody>
          <a:bodyPr>
            <a:normAutofit/>
          </a:bodyPr>
          <a:lstStyle/>
          <a:p>
            <a:r>
              <a:rPr lang="en-US" sz="3200" b="1" dirty="0">
                <a:solidFill>
                  <a:srgbClr val="002060"/>
                </a:solidFill>
                <a:latin typeface="+mj-lt"/>
              </a:rPr>
              <a:t>CIS 17: Incident Response Management</a:t>
            </a:r>
            <a:endParaRPr lang="en-MY" sz="3200" b="1" dirty="0">
              <a:solidFill>
                <a:srgbClr val="002060"/>
              </a:solidFill>
              <a:latin typeface="+mj-lt"/>
            </a:endParaRPr>
          </a:p>
        </p:txBody>
      </p:sp>
      <p:sp>
        <p:nvSpPr>
          <p:cNvPr id="23" name="Rectangle 22">
            <a:extLst>
              <a:ext uri="{FF2B5EF4-FFF2-40B4-BE49-F238E27FC236}">
                <a16:creationId xmlns:a16="http://schemas.microsoft.com/office/drawing/2014/main" id="{F5110654-4F95-EA6F-4D74-DF8EA1A1A4BC}"/>
              </a:ext>
            </a:extLst>
          </p:cNvPr>
          <p:cNvSpPr/>
          <p:nvPr/>
        </p:nvSpPr>
        <p:spPr>
          <a:xfrm>
            <a:off x="1173273" y="4776675"/>
            <a:ext cx="8431181"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1" name="Diagram 30">
            <a:extLst>
              <a:ext uri="{FF2B5EF4-FFF2-40B4-BE49-F238E27FC236}">
                <a16:creationId xmlns:a16="http://schemas.microsoft.com/office/drawing/2014/main" id="{F7980BEA-2B83-AA8F-E861-C98CC22B7437}"/>
              </a:ext>
            </a:extLst>
          </p:cNvPr>
          <p:cNvGraphicFramePr/>
          <p:nvPr>
            <p:extLst>
              <p:ext uri="{D42A27DB-BD31-4B8C-83A1-F6EECF244321}">
                <p14:modId xmlns:p14="http://schemas.microsoft.com/office/powerpoint/2010/main" val="2471337798"/>
              </p:ext>
            </p:extLst>
          </p:nvPr>
        </p:nvGraphicFramePr>
        <p:xfrm>
          <a:off x="5326363" y="763588"/>
          <a:ext cx="781362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3" name="Group 52">
            <a:extLst>
              <a:ext uri="{FF2B5EF4-FFF2-40B4-BE49-F238E27FC236}">
                <a16:creationId xmlns:a16="http://schemas.microsoft.com/office/drawing/2014/main" id="{79A66F24-98BB-F65E-8761-A783E64C9767}"/>
              </a:ext>
            </a:extLst>
          </p:cNvPr>
          <p:cNvGrpSpPr/>
          <p:nvPr/>
        </p:nvGrpSpPr>
        <p:grpSpPr>
          <a:xfrm>
            <a:off x="895523" y="3201242"/>
            <a:ext cx="4127978" cy="2854276"/>
            <a:chOff x="310307" y="1542112"/>
            <a:chExt cx="4127978" cy="2854276"/>
          </a:xfrm>
        </p:grpSpPr>
        <p:grpSp>
          <p:nvGrpSpPr>
            <p:cNvPr id="52" name="Group 51">
              <a:extLst>
                <a:ext uri="{FF2B5EF4-FFF2-40B4-BE49-F238E27FC236}">
                  <a16:creationId xmlns:a16="http://schemas.microsoft.com/office/drawing/2014/main" id="{9CEC99FA-8DCC-B7B3-F878-C9A6E3F14173}"/>
                </a:ext>
              </a:extLst>
            </p:cNvPr>
            <p:cNvGrpSpPr/>
            <p:nvPr/>
          </p:nvGrpSpPr>
          <p:grpSpPr>
            <a:xfrm>
              <a:off x="310307" y="1542112"/>
              <a:ext cx="4127978" cy="2854276"/>
              <a:chOff x="310307" y="1542112"/>
              <a:chExt cx="4127978" cy="2854276"/>
            </a:xfrm>
          </p:grpSpPr>
          <p:sp>
            <p:nvSpPr>
              <p:cNvPr id="33" name="Freeform: Shape 32">
                <a:extLst>
                  <a:ext uri="{FF2B5EF4-FFF2-40B4-BE49-F238E27FC236}">
                    <a16:creationId xmlns:a16="http://schemas.microsoft.com/office/drawing/2014/main" id="{508760CA-4D9D-3F8A-5252-CBFCE66CD752}"/>
                  </a:ext>
                </a:extLst>
              </p:cNvPr>
              <p:cNvSpPr/>
              <p:nvPr/>
            </p:nvSpPr>
            <p:spPr>
              <a:xfrm>
                <a:off x="2215605" y="2287894"/>
                <a:ext cx="125456" cy="1022529"/>
              </a:xfrm>
              <a:custGeom>
                <a:avLst/>
                <a:gdLst/>
                <a:ahLst/>
                <a:cxnLst/>
                <a:rect l="0" t="0" r="0" b="0"/>
                <a:pathLst>
                  <a:path>
                    <a:moveTo>
                      <a:pt x="0" y="0"/>
                    </a:moveTo>
                    <a:lnTo>
                      <a:pt x="0" y="549617"/>
                    </a:lnTo>
                    <a:lnTo>
                      <a:pt x="125456" y="549617"/>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34" name="Freeform: Shape 33">
                <a:extLst>
                  <a:ext uri="{FF2B5EF4-FFF2-40B4-BE49-F238E27FC236}">
                    <a16:creationId xmlns:a16="http://schemas.microsoft.com/office/drawing/2014/main" id="{901A2C99-284C-B427-9B55-4F9DFE59A133}"/>
                  </a:ext>
                </a:extLst>
              </p:cNvPr>
              <p:cNvSpPr/>
              <p:nvPr/>
            </p:nvSpPr>
            <p:spPr>
              <a:xfrm>
                <a:off x="2090149" y="2287894"/>
                <a:ext cx="125456" cy="1022529"/>
              </a:xfrm>
              <a:custGeom>
                <a:avLst/>
                <a:gdLst/>
                <a:ahLst/>
                <a:cxnLst/>
                <a:rect l="0" t="0" r="0" b="0"/>
                <a:pathLst>
                  <a:path>
                    <a:moveTo>
                      <a:pt x="125456" y="0"/>
                    </a:moveTo>
                    <a:lnTo>
                      <a:pt x="125456" y="549617"/>
                    </a:lnTo>
                    <a:lnTo>
                      <a:pt x="0" y="549617"/>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39" name="Freeform: Shape 38">
                <a:extLst>
                  <a:ext uri="{FF2B5EF4-FFF2-40B4-BE49-F238E27FC236}">
                    <a16:creationId xmlns:a16="http://schemas.microsoft.com/office/drawing/2014/main" id="{7D92E097-9ADE-E073-BDC9-E043D134C27A}"/>
                  </a:ext>
                </a:extLst>
              </p:cNvPr>
              <p:cNvSpPr/>
              <p:nvPr/>
            </p:nvSpPr>
            <p:spPr>
              <a:xfrm>
                <a:off x="1126400" y="1542112"/>
                <a:ext cx="2397732" cy="763588"/>
              </a:xfrm>
              <a:custGeom>
                <a:avLst/>
                <a:gdLst>
                  <a:gd name="connsiteX0" fmla="*/ 0 w 1789554"/>
                  <a:gd name="connsiteY0" fmla="*/ 0 h 628188"/>
                  <a:gd name="connsiteX1" fmla="*/ 1789554 w 1789554"/>
                  <a:gd name="connsiteY1" fmla="*/ 0 h 628188"/>
                  <a:gd name="connsiteX2" fmla="*/ 1789554 w 1789554"/>
                  <a:gd name="connsiteY2" fmla="*/ 628188 h 628188"/>
                  <a:gd name="connsiteX3" fmla="*/ 0 w 1789554"/>
                  <a:gd name="connsiteY3" fmla="*/ 628188 h 628188"/>
                  <a:gd name="connsiteX4" fmla="*/ 0 w 1789554"/>
                  <a:gd name="connsiteY4" fmla="*/ 0 h 62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554" h="628188">
                    <a:moveTo>
                      <a:pt x="0" y="0"/>
                    </a:moveTo>
                    <a:lnTo>
                      <a:pt x="1789554" y="0"/>
                    </a:lnTo>
                    <a:lnTo>
                      <a:pt x="1789554" y="628188"/>
                    </a:lnTo>
                    <a:lnTo>
                      <a:pt x="0" y="628188"/>
                    </a:lnTo>
                    <a:lnTo>
                      <a:pt x="0" y="0"/>
                    </a:lnTo>
                    <a:close/>
                  </a:path>
                </a:pathLst>
              </a:custGeom>
              <a:solidFill>
                <a:srgbClr val="C0504D"/>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b="1" kern="1200" dirty="0">
                    <a:solidFill>
                      <a:sysClr val="window" lastClr="FFFFFF"/>
                    </a:solidFill>
                    <a:latin typeface="Arial" panose="020B0604020202020204" pitchFamily="34" charset="0"/>
                    <a:ea typeface="+mn-ea"/>
                    <a:cs typeface="Arial" panose="020B0604020202020204" pitchFamily="34" charset="0"/>
                  </a:rPr>
                  <a:t>Head of CagaCERT</a:t>
                </a:r>
              </a:p>
              <a:p>
                <a:pPr marL="0" lvl="0" indent="0" algn="ctr" defTabSz="466725">
                  <a:lnSpc>
                    <a:spcPct val="90000"/>
                  </a:lnSpc>
                  <a:spcBef>
                    <a:spcPct val="0"/>
                  </a:spcBef>
                  <a:spcAft>
                    <a:spcPct val="35000"/>
                  </a:spcAft>
                  <a:buNone/>
                </a:pPr>
                <a:r>
                  <a:rPr lang="en-US" sz="1050" b="1" dirty="0">
                    <a:solidFill>
                      <a:sysClr val="window" lastClr="FFFFFF"/>
                    </a:solidFill>
                    <a:latin typeface="Arial" panose="020B0604020202020204" pitchFamily="34" charset="0"/>
                    <a:cs typeface="Arial" panose="020B0604020202020204" pitchFamily="34" charset="0"/>
                  </a:rPr>
                  <a:t>Provide strategic direction and governance of the CagaCERT Ops</a:t>
                </a:r>
                <a:endParaRPr lang="en-GB" sz="1050" kern="1200" dirty="0">
                  <a:solidFill>
                    <a:sysClr val="window" lastClr="FFFFFF"/>
                  </a:solidFill>
                  <a:latin typeface="Arial" panose="020B0604020202020204" pitchFamily="34" charset="0"/>
                  <a:ea typeface="+mn-ea"/>
                  <a:cs typeface="Arial" panose="020B0604020202020204" pitchFamily="34" charset="0"/>
                </a:endParaRPr>
              </a:p>
            </p:txBody>
          </p:sp>
          <p:sp>
            <p:nvSpPr>
              <p:cNvPr id="40" name="Freeform: Shape 39">
                <a:extLst>
                  <a:ext uri="{FF2B5EF4-FFF2-40B4-BE49-F238E27FC236}">
                    <a16:creationId xmlns:a16="http://schemas.microsoft.com/office/drawing/2014/main" id="{91E3C3EA-15BC-99E8-5155-FE2E00166513}"/>
                  </a:ext>
                </a:extLst>
              </p:cNvPr>
              <p:cNvSpPr/>
              <p:nvPr/>
            </p:nvSpPr>
            <p:spPr>
              <a:xfrm>
                <a:off x="1139368" y="3506852"/>
                <a:ext cx="2235109" cy="889536"/>
              </a:xfrm>
              <a:custGeom>
                <a:avLst/>
                <a:gdLst>
                  <a:gd name="connsiteX0" fmla="*/ 0 w 1367543"/>
                  <a:gd name="connsiteY0" fmla="*/ 0 h 597410"/>
                  <a:gd name="connsiteX1" fmla="*/ 1367543 w 1367543"/>
                  <a:gd name="connsiteY1" fmla="*/ 0 h 597410"/>
                  <a:gd name="connsiteX2" fmla="*/ 1367543 w 1367543"/>
                  <a:gd name="connsiteY2" fmla="*/ 597410 h 597410"/>
                  <a:gd name="connsiteX3" fmla="*/ 0 w 1367543"/>
                  <a:gd name="connsiteY3" fmla="*/ 597410 h 597410"/>
                  <a:gd name="connsiteX4" fmla="*/ 0 w 1367543"/>
                  <a:gd name="connsiteY4" fmla="*/ 0 h 59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43" h="597410">
                    <a:moveTo>
                      <a:pt x="0" y="0"/>
                    </a:moveTo>
                    <a:lnTo>
                      <a:pt x="1367543" y="0"/>
                    </a:lnTo>
                    <a:lnTo>
                      <a:pt x="1367543" y="597410"/>
                    </a:lnTo>
                    <a:lnTo>
                      <a:pt x="0" y="597410"/>
                    </a:lnTo>
                    <a:lnTo>
                      <a:pt x="0" y="0"/>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b="1" kern="1200" dirty="0">
                    <a:solidFill>
                      <a:sysClr val="window" lastClr="FFFFFF"/>
                    </a:solidFill>
                    <a:latin typeface="Arial" panose="020B0604020202020204" pitchFamily="34" charset="0"/>
                    <a:ea typeface="+mn-ea"/>
                    <a:cs typeface="Arial" panose="020B0604020202020204" pitchFamily="34" charset="0"/>
                  </a:rPr>
                  <a:t>CagaCERT Members</a:t>
                </a:r>
              </a:p>
              <a:p>
                <a:pPr marL="0" lvl="0" indent="0" algn="ctr" defTabSz="466725">
                  <a:lnSpc>
                    <a:spcPct val="90000"/>
                  </a:lnSpc>
                  <a:spcBef>
                    <a:spcPct val="0"/>
                  </a:spcBef>
                  <a:spcAft>
                    <a:spcPct val="35000"/>
                  </a:spcAft>
                  <a:buNone/>
                </a:pPr>
                <a:r>
                  <a:rPr lang="en-GB" sz="1050" b="1" kern="1200" dirty="0">
                    <a:solidFill>
                      <a:sysClr val="window" lastClr="FFFFFF"/>
                    </a:solidFill>
                    <a:latin typeface="Arial" panose="020B0604020202020204" pitchFamily="34" charset="0"/>
                    <a:cs typeface="Arial" panose="020B0604020202020204" pitchFamily="34" charset="0"/>
                  </a:rPr>
                  <a:t>Grouped based on their specific area of expertise</a:t>
                </a:r>
                <a:endParaRPr lang="en-GB" sz="1050" b="1" kern="1200" dirty="0">
                  <a:solidFill>
                    <a:sysClr val="window" lastClr="FFFFFF"/>
                  </a:solidFill>
                  <a:latin typeface="Arial" panose="020B0604020202020204" pitchFamily="34" charset="0"/>
                  <a:ea typeface="+mn-ea"/>
                  <a:cs typeface="Arial" panose="020B0604020202020204" pitchFamily="34" charset="0"/>
                </a:endParaRPr>
              </a:p>
            </p:txBody>
          </p:sp>
          <p:sp>
            <p:nvSpPr>
              <p:cNvPr id="44" name="Freeform: Shape 43">
                <a:extLst>
                  <a:ext uri="{FF2B5EF4-FFF2-40B4-BE49-F238E27FC236}">
                    <a16:creationId xmlns:a16="http://schemas.microsoft.com/office/drawing/2014/main" id="{12311267-CFD3-023D-9C0C-1BD1EFD6FC56}"/>
                  </a:ext>
                </a:extLst>
              </p:cNvPr>
              <p:cNvSpPr/>
              <p:nvPr/>
            </p:nvSpPr>
            <p:spPr>
              <a:xfrm>
                <a:off x="310307" y="2467560"/>
                <a:ext cx="1789553" cy="663195"/>
              </a:xfrm>
              <a:custGeom>
                <a:avLst/>
                <a:gdLst>
                  <a:gd name="connsiteX0" fmla="*/ 0 w 1438145"/>
                  <a:gd name="connsiteY0" fmla="*/ 0 h 597410"/>
                  <a:gd name="connsiteX1" fmla="*/ 1438145 w 1438145"/>
                  <a:gd name="connsiteY1" fmla="*/ 0 h 597410"/>
                  <a:gd name="connsiteX2" fmla="*/ 1438145 w 1438145"/>
                  <a:gd name="connsiteY2" fmla="*/ 597410 h 597410"/>
                  <a:gd name="connsiteX3" fmla="*/ 0 w 1438145"/>
                  <a:gd name="connsiteY3" fmla="*/ 597410 h 597410"/>
                  <a:gd name="connsiteX4" fmla="*/ 0 w 1438145"/>
                  <a:gd name="connsiteY4" fmla="*/ 0 h 59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145" h="597410">
                    <a:moveTo>
                      <a:pt x="0" y="0"/>
                    </a:moveTo>
                    <a:lnTo>
                      <a:pt x="1438145" y="0"/>
                    </a:lnTo>
                    <a:lnTo>
                      <a:pt x="1438145" y="597410"/>
                    </a:lnTo>
                    <a:lnTo>
                      <a:pt x="0" y="597410"/>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endParaRPr lang="en-GB" sz="1050" kern="1200" dirty="0">
                  <a:solidFill>
                    <a:sysClr val="window" lastClr="FFFFFF"/>
                  </a:solidFill>
                  <a:latin typeface="Arial" panose="020B0604020202020204" pitchFamily="34" charset="0"/>
                  <a:ea typeface="+mn-ea"/>
                  <a:cs typeface="Arial" panose="020B0604020202020204" pitchFamily="34" charset="0"/>
                </a:endParaRPr>
              </a:p>
              <a:p>
                <a:pPr marL="0" lvl="0" indent="0" algn="ctr" defTabSz="466725">
                  <a:lnSpc>
                    <a:spcPct val="90000"/>
                  </a:lnSpc>
                  <a:spcBef>
                    <a:spcPct val="0"/>
                  </a:spcBef>
                  <a:spcAft>
                    <a:spcPct val="35000"/>
                  </a:spcAft>
                  <a:buNone/>
                </a:pPr>
                <a:r>
                  <a:rPr lang="en-GB" sz="1100" b="1" kern="1200" dirty="0">
                    <a:solidFill>
                      <a:sysClr val="window" lastClr="FFFFFF"/>
                    </a:solidFill>
                    <a:latin typeface="Arial" panose="020B0604020202020204" pitchFamily="34" charset="0"/>
                    <a:cs typeface="Arial" panose="020B0604020202020204" pitchFamily="34" charset="0"/>
                  </a:rPr>
                  <a:t>Cyber Incident Response Retainer (CIRR) Provider </a:t>
                </a:r>
                <a:endParaRPr lang="en-GB" sz="1100" b="1" kern="1200" dirty="0">
                  <a:solidFill>
                    <a:sysClr val="window" lastClr="FFFFFF"/>
                  </a:solidFill>
                  <a:latin typeface="Arial" panose="020B0604020202020204" pitchFamily="34" charset="0"/>
                  <a:ea typeface="+mn-ea"/>
                  <a:cs typeface="Arial" panose="020B0604020202020204" pitchFamily="34" charset="0"/>
                </a:endParaRPr>
              </a:p>
              <a:p>
                <a:pPr marL="0" lvl="0" indent="0" algn="ctr" defTabSz="466725">
                  <a:lnSpc>
                    <a:spcPct val="90000"/>
                  </a:lnSpc>
                  <a:spcBef>
                    <a:spcPct val="0"/>
                  </a:spcBef>
                  <a:spcAft>
                    <a:spcPct val="35000"/>
                  </a:spcAft>
                  <a:buNone/>
                </a:pPr>
                <a:r>
                  <a:rPr lang="en-GB" sz="1050" kern="1200" dirty="0">
                    <a:solidFill>
                      <a:sysClr val="window" lastClr="FFFFFF"/>
                    </a:solidFill>
                    <a:latin typeface="Arial" panose="020B0604020202020204" pitchFamily="34" charset="0"/>
                    <a:cs typeface="Arial" panose="020B0604020202020204" pitchFamily="34" charset="0"/>
                  </a:rPr>
                  <a:t>.</a:t>
                </a:r>
                <a:endParaRPr lang="en-GB" sz="1050" kern="1200" dirty="0">
                  <a:solidFill>
                    <a:sysClr val="window" lastClr="FFFFFF"/>
                  </a:solidFill>
                  <a:latin typeface="Arial" panose="020B0604020202020204" pitchFamily="34" charset="0"/>
                  <a:ea typeface="+mn-ea"/>
                  <a:cs typeface="Arial" panose="020B0604020202020204" pitchFamily="34" charset="0"/>
                </a:endParaRPr>
              </a:p>
              <a:p>
                <a:pPr marL="0" lvl="0" indent="0" algn="ctr" defTabSz="466725">
                  <a:lnSpc>
                    <a:spcPct val="90000"/>
                  </a:lnSpc>
                  <a:spcBef>
                    <a:spcPct val="0"/>
                  </a:spcBef>
                  <a:spcAft>
                    <a:spcPct val="35000"/>
                  </a:spcAft>
                  <a:buNone/>
                </a:pPr>
                <a:endParaRPr lang="en-GB" sz="1050" kern="1200" dirty="0">
                  <a:solidFill>
                    <a:sysClr val="window" lastClr="FFFFFF"/>
                  </a:solidFill>
                  <a:latin typeface="Arial" panose="020B0604020202020204" pitchFamily="34" charset="0"/>
                  <a:ea typeface="+mn-ea"/>
                  <a:cs typeface="Arial" panose="020B0604020202020204" pitchFamily="34" charset="0"/>
                </a:endParaRPr>
              </a:p>
            </p:txBody>
          </p:sp>
          <p:sp>
            <p:nvSpPr>
              <p:cNvPr id="45" name="Freeform: Shape 44">
                <a:extLst>
                  <a:ext uri="{FF2B5EF4-FFF2-40B4-BE49-F238E27FC236}">
                    <a16:creationId xmlns:a16="http://schemas.microsoft.com/office/drawing/2014/main" id="{0EF09313-2F84-6981-1D91-BC0EF70148E6}"/>
                  </a:ext>
                </a:extLst>
              </p:cNvPr>
              <p:cNvSpPr/>
              <p:nvPr/>
            </p:nvSpPr>
            <p:spPr>
              <a:xfrm>
                <a:off x="2325266" y="2431322"/>
                <a:ext cx="2113019" cy="889536"/>
              </a:xfrm>
              <a:custGeom>
                <a:avLst/>
                <a:gdLst>
                  <a:gd name="connsiteX0" fmla="*/ 0 w 1624740"/>
                  <a:gd name="connsiteY0" fmla="*/ 0 h 597410"/>
                  <a:gd name="connsiteX1" fmla="*/ 1624740 w 1624740"/>
                  <a:gd name="connsiteY1" fmla="*/ 0 h 597410"/>
                  <a:gd name="connsiteX2" fmla="*/ 1624740 w 1624740"/>
                  <a:gd name="connsiteY2" fmla="*/ 597410 h 597410"/>
                  <a:gd name="connsiteX3" fmla="*/ 0 w 1624740"/>
                  <a:gd name="connsiteY3" fmla="*/ 597410 h 597410"/>
                  <a:gd name="connsiteX4" fmla="*/ 0 w 1624740"/>
                  <a:gd name="connsiteY4" fmla="*/ 0 h 597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740" h="597410">
                    <a:moveTo>
                      <a:pt x="0" y="0"/>
                    </a:moveTo>
                    <a:lnTo>
                      <a:pt x="1624740" y="0"/>
                    </a:lnTo>
                    <a:lnTo>
                      <a:pt x="1624740" y="597410"/>
                    </a:lnTo>
                    <a:lnTo>
                      <a:pt x="0" y="597410"/>
                    </a:lnTo>
                    <a:lnTo>
                      <a:pt x="0" y="0"/>
                    </a:lnTo>
                    <a:close/>
                  </a:path>
                </a:pathLst>
              </a:custGeom>
              <a:solidFill>
                <a:srgbClr val="F79646"/>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b="1" kern="1200" dirty="0">
                    <a:solidFill>
                      <a:sysClr val="window" lastClr="FFFFFF"/>
                    </a:solidFill>
                    <a:latin typeface="Arial" panose="020B0604020202020204" pitchFamily="34" charset="0"/>
                    <a:ea typeface="+mn-ea"/>
                    <a:cs typeface="Arial" panose="020B0604020202020204" pitchFamily="34" charset="0"/>
                  </a:rPr>
                  <a:t>CagaCERT Manager</a:t>
                </a:r>
              </a:p>
              <a:p>
                <a:pPr marL="0" lvl="0" indent="0" algn="ctr" defTabSz="466725">
                  <a:lnSpc>
                    <a:spcPct val="90000"/>
                  </a:lnSpc>
                  <a:spcBef>
                    <a:spcPct val="0"/>
                  </a:spcBef>
                  <a:spcAft>
                    <a:spcPct val="35000"/>
                  </a:spcAft>
                  <a:buNone/>
                </a:pPr>
                <a:r>
                  <a:rPr lang="en-US" sz="1050" b="1" dirty="0">
                    <a:solidFill>
                      <a:sysClr val="window" lastClr="FFFFFF"/>
                    </a:solidFill>
                    <a:latin typeface="Arial" panose="020B0604020202020204" pitchFamily="34" charset="0"/>
                    <a:cs typeface="Arial" panose="020B0604020202020204" pitchFamily="34" charset="0"/>
                  </a:rPr>
                  <a:t>Responsible for the daily Ops &amp; focal point when dealing with Cyber Incident</a:t>
                </a:r>
                <a:endParaRPr lang="en-US" sz="1050" kern="1200" dirty="0">
                  <a:solidFill>
                    <a:sysClr val="window" lastClr="FFFFFF"/>
                  </a:solidFill>
                  <a:latin typeface="Arial" panose="020B0604020202020204" pitchFamily="34" charset="0"/>
                  <a:ea typeface="+mn-ea"/>
                  <a:cs typeface="Arial" panose="020B0604020202020204" pitchFamily="34" charset="0"/>
                </a:endParaRPr>
              </a:p>
            </p:txBody>
          </p:sp>
        </p:grpSp>
        <p:cxnSp>
          <p:nvCxnSpPr>
            <p:cNvPr id="48" name="Straight Connector 47">
              <a:extLst>
                <a:ext uri="{FF2B5EF4-FFF2-40B4-BE49-F238E27FC236}">
                  <a16:creationId xmlns:a16="http://schemas.microsoft.com/office/drawing/2014/main" id="{169700B4-9E1A-85AF-103E-D123F1E4CE17}"/>
                </a:ext>
              </a:extLst>
            </p:cNvPr>
            <p:cNvCxnSpPr>
              <a:cxnSpLocks/>
            </p:cNvCxnSpPr>
            <p:nvPr/>
          </p:nvCxnSpPr>
          <p:spPr>
            <a:xfrm>
              <a:off x="2206962" y="2786673"/>
              <a:ext cx="0" cy="720179"/>
            </a:xfrm>
            <a:prstGeom prst="line">
              <a:avLst/>
            </a:prstGeom>
          </p:spPr>
          <p:style>
            <a:lnRef idx="2">
              <a:schemeClr val="dk1"/>
            </a:lnRef>
            <a:fillRef idx="0">
              <a:schemeClr val="dk1"/>
            </a:fillRef>
            <a:effectRef idx="1">
              <a:schemeClr val="dk1"/>
            </a:effectRef>
            <a:fontRef idx="minor">
              <a:schemeClr val="tx1"/>
            </a:fontRef>
          </p:style>
        </p:cxnSp>
      </p:grpSp>
      <p:graphicFrame>
        <p:nvGraphicFramePr>
          <p:cNvPr id="55" name="Diagram 54">
            <a:extLst>
              <a:ext uri="{FF2B5EF4-FFF2-40B4-BE49-F238E27FC236}">
                <a16:creationId xmlns:a16="http://schemas.microsoft.com/office/drawing/2014/main" id="{783F5778-2740-4FCD-98C1-A13D6750ED05}"/>
              </a:ext>
            </a:extLst>
          </p:cNvPr>
          <p:cNvGraphicFramePr/>
          <p:nvPr>
            <p:extLst>
              <p:ext uri="{D42A27DB-BD31-4B8C-83A1-F6EECF244321}">
                <p14:modId xmlns:p14="http://schemas.microsoft.com/office/powerpoint/2010/main" val="257045754"/>
              </p:ext>
            </p:extLst>
          </p:nvPr>
        </p:nvGraphicFramePr>
        <p:xfrm>
          <a:off x="475488" y="98908"/>
          <a:ext cx="6033088" cy="3578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274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C108ED2-CE76-7DB1-32A8-1384B77A5421}"/>
              </a:ext>
            </a:extLst>
          </p:cNvPr>
          <p:cNvGraphicFramePr/>
          <p:nvPr>
            <p:extLst>
              <p:ext uri="{D42A27DB-BD31-4B8C-83A1-F6EECF244321}">
                <p14:modId xmlns:p14="http://schemas.microsoft.com/office/powerpoint/2010/main" val="1557874179"/>
              </p:ext>
            </p:extLst>
          </p:nvPr>
        </p:nvGraphicFramePr>
        <p:xfrm>
          <a:off x="-1132784" y="1151400"/>
          <a:ext cx="12873680" cy="455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9AD0EF15-B252-C6AE-862B-75896F3F5EFC}"/>
              </a:ext>
            </a:extLst>
          </p:cNvPr>
          <p:cNvSpPr txBox="1">
            <a:spLocks/>
          </p:cNvSpPr>
          <p:nvPr/>
        </p:nvSpPr>
        <p:spPr>
          <a:xfrm>
            <a:off x="122992" y="76260"/>
            <a:ext cx="11094720" cy="763500"/>
          </a:xfrm>
          <a:prstGeom prst="rect">
            <a:avLst/>
          </a:prstGeom>
          <a:noFill/>
          <a:ln>
            <a:noFill/>
          </a:ln>
        </p:spPr>
        <p:txBody>
          <a:bodyPr spcFirstLastPara="1" wrap="square" lIns="125275" tIns="125275" rIns="125275" bIns="125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9pPr>
          </a:lstStyle>
          <a:p>
            <a:r>
              <a:rPr lang="en-US" sz="3200" b="1" dirty="0">
                <a:solidFill>
                  <a:srgbClr val="002060"/>
                </a:solidFill>
                <a:latin typeface="+mj-lt"/>
              </a:rPr>
              <a:t>Conclusion</a:t>
            </a:r>
            <a:endParaRPr lang="en-MY" sz="3200" b="1" dirty="0">
              <a:solidFill>
                <a:srgbClr val="002060"/>
              </a:solidFill>
              <a:latin typeface="+mj-lt"/>
            </a:endParaRPr>
          </a:p>
        </p:txBody>
      </p:sp>
    </p:spTree>
    <p:extLst>
      <p:ext uri="{BB962C8B-B14F-4D97-AF65-F5344CB8AC3E}">
        <p14:creationId xmlns:p14="http://schemas.microsoft.com/office/powerpoint/2010/main" val="59619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69"/>
          <p:cNvSpPr txBox="1"/>
          <p:nvPr/>
        </p:nvSpPr>
        <p:spPr>
          <a:xfrm>
            <a:off x="2938219" y="2221317"/>
            <a:ext cx="6098582"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 sz="4000" b="1" i="0" u="none" strike="noStrike" dirty="0">
                <a:solidFill>
                  <a:srgbClr val="5AA49F"/>
                </a:solidFill>
                <a:latin typeface="Helvetica Neue"/>
                <a:ea typeface="Helvetica Neue"/>
                <a:cs typeface="Helvetica Neue"/>
                <a:sym typeface="Helvetica Neue"/>
              </a:rPr>
              <a:t>THE END</a:t>
            </a:r>
            <a:endParaRPr dirty="0"/>
          </a:p>
          <a:p>
            <a:pPr marL="0" marR="0" lvl="0" indent="0" algn="ctr" rtl="0">
              <a:spcBef>
                <a:spcPts val="0"/>
              </a:spcBef>
              <a:spcAft>
                <a:spcPts val="0"/>
              </a:spcAft>
              <a:buNone/>
            </a:pPr>
            <a:endParaRPr sz="2400" b="0" i="0" u="none" strike="noStrike" dirty="0">
              <a:solidFill>
                <a:schemeClr val="dk1"/>
              </a:solidFill>
              <a:latin typeface="Helvetica Neue"/>
              <a:ea typeface="Helvetica Neue"/>
              <a:cs typeface="Helvetica Neue"/>
              <a:sym typeface="Helvetica Neue"/>
            </a:endParaRPr>
          </a:p>
          <a:p>
            <a:pPr marL="0" marR="0" lvl="0" indent="0" algn="ctr" rtl="0">
              <a:spcBef>
                <a:spcPts val="0"/>
              </a:spcBef>
              <a:spcAft>
                <a:spcPts val="0"/>
              </a:spcAft>
              <a:buNone/>
            </a:pPr>
            <a:r>
              <a:rPr lang="en" sz="2400" b="0" i="0" u="none" strike="noStrike" dirty="0">
                <a:solidFill>
                  <a:schemeClr val="accent1">
                    <a:lumMod val="50000"/>
                  </a:schemeClr>
                </a:solidFill>
                <a:latin typeface="Helvetica Neue"/>
                <a:ea typeface="Helvetica Neue"/>
                <a:cs typeface="Helvetica Neue"/>
                <a:sym typeface="Helvetica Neue"/>
              </a:rPr>
              <a:t> </a:t>
            </a:r>
            <a:r>
              <a:rPr lang="en" sz="1800" b="1" i="0" u="none" strike="noStrike" dirty="0">
                <a:solidFill>
                  <a:schemeClr val="accent1">
                    <a:lumMod val="50000"/>
                  </a:schemeClr>
                </a:solidFill>
                <a:latin typeface="Calibri"/>
                <a:ea typeface="Calibri"/>
                <a:cs typeface="Calibri"/>
                <a:sym typeface="Calibri"/>
              </a:rPr>
              <a:t>Cagamas Berhad</a:t>
            </a:r>
            <a:endParaRPr sz="1800" b="0" i="0" u="none" strike="noStrike"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r>
              <a:rPr lang="en-MY" sz="1100" b="0" i="0" u="none" strike="noStrike" dirty="0">
                <a:solidFill>
                  <a:schemeClr val="accent1">
                    <a:lumMod val="50000"/>
                  </a:schemeClr>
                </a:solidFill>
                <a:latin typeface="Calibri"/>
                <a:ea typeface="Calibri"/>
                <a:cs typeface="Calibri"/>
                <a:sym typeface="Calibri"/>
              </a:rPr>
              <a:t>Registration No. 198601008739 (157931-A)</a:t>
            </a:r>
            <a:endParaRPr lang="en-MY" sz="1100" dirty="0">
              <a:solidFill>
                <a:schemeClr val="accent1">
                  <a:lumMod val="50000"/>
                </a:schemeClr>
              </a:solidFill>
            </a:endParaRPr>
          </a:p>
          <a:p>
            <a:pPr marL="0" marR="0" lvl="0" indent="0" algn="ctr" rtl="0">
              <a:spcBef>
                <a:spcPts val="0"/>
              </a:spcBef>
              <a:spcAft>
                <a:spcPts val="0"/>
              </a:spcAft>
              <a:buNone/>
            </a:pPr>
            <a:endParaRPr sz="11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Level 32, The Gardens North Tower, Mid Valley City,</a:t>
            </a:r>
            <a:endParaRPr dirty="0">
              <a:solidFill>
                <a:schemeClr val="accent1">
                  <a:lumMod val="50000"/>
                </a:schemeClr>
              </a:solidFill>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Lingkaran Syed Putra, 59200 Kuala Lumpur,</a:t>
            </a:r>
            <a:endParaRPr dirty="0">
              <a:solidFill>
                <a:schemeClr val="accent1">
                  <a:lumMod val="50000"/>
                </a:schemeClr>
              </a:solidFill>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Malaysia.</a:t>
            </a:r>
            <a:endParaRPr dirty="0">
              <a:solidFill>
                <a:schemeClr val="accent1">
                  <a:lumMod val="50000"/>
                </a:schemeClr>
              </a:solidFill>
            </a:endParaRPr>
          </a:p>
          <a:p>
            <a:pPr marL="0" marR="0" lvl="0" indent="0" algn="ctr" rtl="0">
              <a:spcBef>
                <a:spcPts val="0"/>
              </a:spcBef>
              <a:spcAft>
                <a:spcPts val="0"/>
              </a:spcAft>
              <a:buNone/>
            </a:pPr>
            <a:endParaRPr sz="1100" dirty="0">
              <a:solidFill>
                <a:schemeClr val="accent1">
                  <a:lumMod val="50000"/>
                </a:schemeClr>
              </a:solidFill>
              <a:latin typeface="Calibri"/>
              <a:ea typeface="Calibri"/>
              <a:cs typeface="Calibri"/>
              <a:sym typeface="Calibri"/>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TEL : +603-2262 1800</a:t>
            </a:r>
            <a:endParaRPr dirty="0">
              <a:solidFill>
                <a:schemeClr val="accent1">
                  <a:lumMod val="50000"/>
                </a:schemeClr>
              </a:solidFill>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FAX : +603-2282 9125</a:t>
            </a:r>
            <a:endParaRPr dirty="0">
              <a:solidFill>
                <a:schemeClr val="accent1">
                  <a:lumMod val="50000"/>
                </a:schemeClr>
              </a:solidFill>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E-MAIL : info@cagamas.com.my</a:t>
            </a:r>
            <a:endParaRPr dirty="0">
              <a:solidFill>
                <a:schemeClr val="accent1">
                  <a:lumMod val="50000"/>
                </a:schemeClr>
              </a:solidFill>
            </a:endParaRPr>
          </a:p>
          <a:p>
            <a:pPr marL="0" marR="0" lvl="0" indent="0" algn="ctr" rtl="0">
              <a:spcBef>
                <a:spcPts val="0"/>
              </a:spcBef>
              <a:spcAft>
                <a:spcPts val="0"/>
              </a:spcAft>
              <a:buNone/>
            </a:pPr>
            <a:r>
              <a:rPr lang="en" sz="1100" dirty="0">
                <a:solidFill>
                  <a:schemeClr val="accent1">
                    <a:lumMod val="50000"/>
                  </a:schemeClr>
                </a:solidFill>
                <a:latin typeface="Calibri"/>
                <a:ea typeface="Calibri"/>
                <a:cs typeface="Calibri"/>
                <a:sym typeface="Calibri"/>
              </a:rPr>
              <a:t>WEBSITE : www.cagamas.com.my</a:t>
            </a:r>
            <a:endParaRPr sz="1200" dirty="0">
              <a:solidFill>
                <a:schemeClr val="accent1">
                  <a:lumMod val="50000"/>
                </a:schemeClr>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31636-361F-1EF0-7A12-851B3DE60181}"/>
              </a:ext>
            </a:extLst>
          </p:cNvPr>
          <p:cNvPicPr>
            <a:picLocks noChangeAspect="1"/>
          </p:cNvPicPr>
          <p:nvPr/>
        </p:nvPicPr>
        <p:blipFill rotWithShape="1">
          <a:blip r:embed="rId3"/>
          <a:srcRect l="3518" t="7192" r="62577"/>
          <a:stretch/>
        </p:blipFill>
        <p:spPr>
          <a:xfrm>
            <a:off x="1" y="1139868"/>
            <a:ext cx="3469710" cy="5173381"/>
          </a:xfrm>
          <a:prstGeom prst="rect">
            <a:avLst/>
          </a:prstGeom>
        </p:spPr>
      </p:pic>
      <p:sp>
        <p:nvSpPr>
          <p:cNvPr id="2" name="Text Placeholder 2">
            <a:extLst>
              <a:ext uri="{FF2B5EF4-FFF2-40B4-BE49-F238E27FC236}">
                <a16:creationId xmlns:a16="http://schemas.microsoft.com/office/drawing/2014/main" id="{E55A16CA-1F23-1967-D85C-1E18288E2630}"/>
              </a:ext>
            </a:extLst>
          </p:cNvPr>
          <p:cNvSpPr>
            <a:spLocks noGrp="1"/>
          </p:cNvSpPr>
          <p:nvPr>
            <p:ph type="body" idx="1"/>
          </p:nvPr>
        </p:nvSpPr>
        <p:spPr>
          <a:xfrm>
            <a:off x="3210840" y="1758049"/>
            <a:ext cx="8918530" cy="4555200"/>
          </a:xfrm>
        </p:spPr>
        <p:txBody>
          <a:bodyPr>
            <a:normAutofit/>
          </a:bodyPr>
          <a:lstStyle/>
          <a:p>
            <a:pPr algn="just"/>
            <a:r>
              <a:rPr lang="en-US" sz="2400" dirty="0">
                <a:latin typeface="+mn-lt"/>
              </a:rPr>
              <a:t>Hibatul Hakimi Bin Zainul Abidin (Kimi)</a:t>
            </a:r>
          </a:p>
          <a:p>
            <a:pPr algn="just"/>
            <a:r>
              <a:rPr lang="en-US" sz="2400" dirty="0">
                <a:latin typeface="+mn-lt"/>
              </a:rPr>
              <a:t>AVP, IT &amp; Cybersecurity, Cagamas Berhad</a:t>
            </a:r>
          </a:p>
          <a:p>
            <a:pPr algn="just"/>
            <a:r>
              <a:rPr lang="en-MY" sz="2400" dirty="0">
                <a:latin typeface="+mn-lt"/>
              </a:rPr>
              <a:t>14 years of experience in Information Security, IT Security &amp; IT Audit in a wide span of industries including National Cybersecurity Agency, Oil &amp; Gas, Telco, Aviation &amp; Financial Industry</a:t>
            </a:r>
          </a:p>
          <a:p>
            <a:pPr algn="just"/>
            <a:r>
              <a:rPr lang="en-MY" sz="2400" dirty="0">
                <a:latin typeface="+mn-lt"/>
              </a:rPr>
              <a:t>https://www.linkedin.com/in/hibatul-hakimi-z-79688642/</a:t>
            </a:r>
          </a:p>
        </p:txBody>
      </p:sp>
      <p:sp>
        <p:nvSpPr>
          <p:cNvPr id="3" name="Title 1">
            <a:extLst>
              <a:ext uri="{FF2B5EF4-FFF2-40B4-BE49-F238E27FC236}">
                <a16:creationId xmlns:a16="http://schemas.microsoft.com/office/drawing/2014/main" id="{AABDC868-89C2-2EE8-DDFA-FDF66A9F3FCB}"/>
              </a:ext>
            </a:extLst>
          </p:cNvPr>
          <p:cNvSpPr>
            <a:spLocks noGrp="1"/>
          </p:cNvSpPr>
          <p:nvPr>
            <p:ph type="title"/>
          </p:nvPr>
        </p:nvSpPr>
        <p:spPr>
          <a:xfrm>
            <a:off x="244912" y="163001"/>
            <a:ext cx="11360700" cy="763500"/>
          </a:xfrm>
        </p:spPr>
        <p:txBody>
          <a:bodyPr>
            <a:normAutofit fontScale="90000"/>
          </a:bodyPr>
          <a:lstStyle/>
          <a:p>
            <a:r>
              <a:rPr lang="en-US" b="1" dirty="0">
                <a:solidFill>
                  <a:srgbClr val="002060"/>
                </a:solidFill>
                <a:latin typeface="+mj-lt"/>
              </a:rPr>
              <a:t>About Me</a:t>
            </a:r>
            <a:endParaRPr lang="en-MY" b="1" dirty="0">
              <a:solidFill>
                <a:srgbClr val="002060"/>
              </a:solidFill>
              <a:latin typeface="+mj-lt"/>
            </a:endParaRPr>
          </a:p>
        </p:txBody>
      </p:sp>
    </p:spTree>
    <p:extLst>
      <p:ext uri="{BB962C8B-B14F-4D97-AF65-F5344CB8AC3E}">
        <p14:creationId xmlns:p14="http://schemas.microsoft.com/office/powerpoint/2010/main" val="7449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24A3-11EF-5AEA-F8F0-14B41FE30D1B}"/>
              </a:ext>
            </a:extLst>
          </p:cNvPr>
          <p:cNvSpPr>
            <a:spLocks noGrp="1"/>
          </p:cNvSpPr>
          <p:nvPr>
            <p:ph type="title"/>
          </p:nvPr>
        </p:nvSpPr>
        <p:spPr>
          <a:xfrm>
            <a:off x="196144" y="182433"/>
            <a:ext cx="11360700" cy="763500"/>
          </a:xfrm>
        </p:spPr>
        <p:txBody>
          <a:bodyPr>
            <a:normAutofit fontScale="90000"/>
          </a:bodyPr>
          <a:lstStyle/>
          <a:p>
            <a:r>
              <a:rPr lang="en-US" b="1" dirty="0">
                <a:solidFill>
                  <a:srgbClr val="002060"/>
                </a:solidFill>
                <a:latin typeface="+mj-lt"/>
              </a:rPr>
              <a:t>Outline</a:t>
            </a:r>
            <a:endParaRPr lang="en-MY" b="1" dirty="0">
              <a:solidFill>
                <a:srgbClr val="002060"/>
              </a:solidFill>
              <a:latin typeface="+mj-lt"/>
            </a:endParaRPr>
          </a:p>
        </p:txBody>
      </p:sp>
      <p:graphicFrame>
        <p:nvGraphicFramePr>
          <p:cNvPr id="4" name="Diagram 3">
            <a:extLst>
              <a:ext uri="{FF2B5EF4-FFF2-40B4-BE49-F238E27FC236}">
                <a16:creationId xmlns:a16="http://schemas.microsoft.com/office/drawing/2014/main" id="{6137DDE6-E149-B2C4-3538-1A027ED1003B}"/>
              </a:ext>
            </a:extLst>
          </p:cNvPr>
          <p:cNvGraphicFramePr/>
          <p:nvPr>
            <p:extLst>
              <p:ext uri="{D42A27DB-BD31-4B8C-83A1-F6EECF244321}">
                <p14:modId xmlns:p14="http://schemas.microsoft.com/office/powerpoint/2010/main" val="649016718"/>
              </p:ext>
            </p:extLst>
          </p:nvPr>
        </p:nvGraphicFramePr>
        <p:xfrm>
          <a:off x="379024" y="1151400"/>
          <a:ext cx="7021520" cy="455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 company name&#10;&#10;Description automatically generated">
            <a:extLst>
              <a:ext uri="{FF2B5EF4-FFF2-40B4-BE49-F238E27FC236}">
                <a16:creationId xmlns:a16="http://schemas.microsoft.com/office/drawing/2014/main" id="{B7B75AD0-138E-0558-27E4-F9200915A09A}"/>
              </a:ext>
            </a:extLst>
          </p:cNvPr>
          <p:cNvPicPr>
            <a:picLocks noChangeAspect="1"/>
          </p:cNvPicPr>
          <p:nvPr/>
        </p:nvPicPr>
        <p:blipFill rotWithShape="1">
          <a:blip r:embed="rId8"/>
          <a:srcRect l="23105" r="22844"/>
          <a:stretch/>
        </p:blipFill>
        <p:spPr>
          <a:xfrm>
            <a:off x="7485888" y="945933"/>
            <a:ext cx="4617955" cy="4401312"/>
          </a:xfrm>
          <a:prstGeom prst="rect">
            <a:avLst/>
          </a:prstGeom>
        </p:spPr>
      </p:pic>
    </p:spTree>
    <p:extLst>
      <p:ext uri="{BB962C8B-B14F-4D97-AF65-F5344CB8AC3E}">
        <p14:creationId xmlns:p14="http://schemas.microsoft.com/office/powerpoint/2010/main" val="370509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701A0F-B2CD-DD7C-95D9-772855453334}"/>
              </a:ext>
            </a:extLst>
          </p:cNvPr>
          <p:cNvPicPr>
            <a:picLocks noChangeAspect="1"/>
          </p:cNvPicPr>
          <p:nvPr/>
        </p:nvPicPr>
        <p:blipFill rotWithShape="1">
          <a:blip r:embed="rId2"/>
          <a:srcRect t="4558"/>
          <a:stretch/>
        </p:blipFill>
        <p:spPr>
          <a:xfrm>
            <a:off x="567204" y="665964"/>
            <a:ext cx="11259035" cy="5499959"/>
          </a:xfrm>
          <a:prstGeom prst="rect">
            <a:avLst/>
          </a:prstGeom>
        </p:spPr>
      </p:pic>
      <p:sp>
        <p:nvSpPr>
          <p:cNvPr id="9" name="Title 1">
            <a:extLst>
              <a:ext uri="{FF2B5EF4-FFF2-40B4-BE49-F238E27FC236}">
                <a16:creationId xmlns:a16="http://schemas.microsoft.com/office/drawing/2014/main" id="{B0E24C20-AF55-CA35-8BB0-B49680809325}"/>
              </a:ext>
            </a:extLst>
          </p:cNvPr>
          <p:cNvSpPr txBox="1">
            <a:spLocks/>
          </p:cNvSpPr>
          <p:nvPr/>
        </p:nvSpPr>
        <p:spPr>
          <a:xfrm>
            <a:off x="0" y="60960"/>
            <a:ext cx="11360700" cy="763500"/>
          </a:xfrm>
          <a:prstGeom prst="rect">
            <a:avLst/>
          </a:prstGeom>
          <a:noFill/>
          <a:ln>
            <a:noFill/>
          </a:ln>
        </p:spPr>
        <p:txBody>
          <a:bodyPr spcFirstLastPara="1" wrap="square" lIns="125275" tIns="125275" rIns="125275" bIns="12527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9pPr>
          </a:lstStyle>
          <a:p>
            <a:r>
              <a:rPr lang="en-US" b="1" dirty="0">
                <a:solidFill>
                  <a:srgbClr val="002060"/>
                </a:solidFill>
              </a:rPr>
              <a:t>The </a:t>
            </a:r>
            <a:r>
              <a:rPr lang="en-US" b="1" dirty="0">
                <a:solidFill>
                  <a:srgbClr val="002060"/>
                </a:solidFill>
                <a:latin typeface="+mj-lt"/>
              </a:rPr>
              <a:t>Biggest</a:t>
            </a:r>
            <a:r>
              <a:rPr lang="en-US" b="1" dirty="0">
                <a:solidFill>
                  <a:srgbClr val="002060"/>
                </a:solidFill>
              </a:rPr>
              <a:t> Data Breaches 2022</a:t>
            </a:r>
            <a:endParaRPr lang="en-MY" b="1" dirty="0">
              <a:solidFill>
                <a:srgbClr val="002060"/>
              </a:solidFill>
            </a:endParaRPr>
          </a:p>
        </p:txBody>
      </p:sp>
      <p:sp>
        <p:nvSpPr>
          <p:cNvPr id="10" name="TextBox 9">
            <a:extLst>
              <a:ext uri="{FF2B5EF4-FFF2-40B4-BE49-F238E27FC236}">
                <a16:creationId xmlns:a16="http://schemas.microsoft.com/office/drawing/2014/main" id="{28FCA0E6-A402-B5CC-2446-069A7F42C55B}"/>
              </a:ext>
            </a:extLst>
          </p:cNvPr>
          <p:cNvSpPr txBox="1"/>
          <p:nvPr/>
        </p:nvSpPr>
        <p:spPr>
          <a:xfrm>
            <a:off x="4953617" y="6165923"/>
            <a:ext cx="7238383" cy="307777"/>
          </a:xfrm>
          <a:prstGeom prst="rect">
            <a:avLst/>
          </a:prstGeom>
          <a:noFill/>
        </p:spPr>
        <p:txBody>
          <a:bodyPr wrap="square" rtlCol="0">
            <a:spAutoFit/>
          </a:bodyPr>
          <a:lstStyle/>
          <a:p>
            <a:r>
              <a:rPr lang="en-MY" dirty="0"/>
              <a:t>Source: https://www.hackmageddon.com/2022/01/27/the-biggest-data-breaches-of-2022/</a:t>
            </a:r>
          </a:p>
        </p:txBody>
      </p:sp>
    </p:spTree>
    <p:extLst>
      <p:ext uri="{BB962C8B-B14F-4D97-AF65-F5344CB8AC3E}">
        <p14:creationId xmlns:p14="http://schemas.microsoft.com/office/powerpoint/2010/main" val="147198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EEF367-0C67-063F-28D0-477291D71651}"/>
              </a:ext>
            </a:extLst>
          </p:cNvPr>
          <p:cNvSpPr txBox="1">
            <a:spLocks/>
          </p:cNvSpPr>
          <p:nvPr/>
        </p:nvSpPr>
        <p:spPr>
          <a:xfrm>
            <a:off x="0" y="60960"/>
            <a:ext cx="11360700" cy="763500"/>
          </a:xfrm>
          <a:prstGeom prst="rect">
            <a:avLst/>
          </a:prstGeom>
          <a:noFill/>
          <a:ln>
            <a:noFill/>
          </a:ln>
        </p:spPr>
        <p:txBody>
          <a:bodyPr spcFirstLastPara="1" wrap="square" lIns="125275" tIns="125275" rIns="125275" bIns="12527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9pPr>
          </a:lstStyle>
          <a:p>
            <a:r>
              <a:rPr lang="en-US" b="1" dirty="0">
                <a:solidFill>
                  <a:srgbClr val="002060"/>
                </a:solidFill>
                <a:latin typeface="+mj-lt"/>
              </a:rPr>
              <a:t>Common Causes of Data Breach</a:t>
            </a:r>
            <a:endParaRPr lang="en-MY" b="1" dirty="0">
              <a:solidFill>
                <a:srgbClr val="002060"/>
              </a:solidFill>
              <a:latin typeface="+mj-lt"/>
            </a:endParaRPr>
          </a:p>
        </p:txBody>
      </p:sp>
      <p:pic>
        <p:nvPicPr>
          <p:cNvPr id="5" name="Picture 4">
            <a:extLst>
              <a:ext uri="{FF2B5EF4-FFF2-40B4-BE49-F238E27FC236}">
                <a16:creationId xmlns:a16="http://schemas.microsoft.com/office/drawing/2014/main" id="{E8C63E3E-6B32-F7B1-DC43-21A5B389D3CC}"/>
              </a:ext>
            </a:extLst>
          </p:cNvPr>
          <p:cNvPicPr>
            <a:picLocks noChangeAspect="1"/>
          </p:cNvPicPr>
          <p:nvPr/>
        </p:nvPicPr>
        <p:blipFill>
          <a:blip r:embed="rId3"/>
          <a:stretch>
            <a:fillRect/>
          </a:stretch>
        </p:blipFill>
        <p:spPr>
          <a:xfrm>
            <a:off x="185101" y="1172331"/>
            <a:ext cx="11821797" cy="1810126"/>
          </a:xfrm>
          <a:prstGeom prst="rect">
            <a:avLst/>
          </a:prstGeom>
        </p:spPr>
      </p:pic>
      <p:sp>
        <p:nvSpPr>
          <p:cNvPr id="6" name="TextBox 5">
            <a:extLst>
              <a:ext uri="{FF2B5EF4-FFF2-40B4-BE49-F238E27FC236}">
                <a16:creationId xmlns:a16="http://schemas.microsoft.com/office/drawing/2014/main" id="{3BD6DF76-E515-F522-AC60-FEAA7A07630A}"/>
              </a:ext>
            </a:extLst>
          </p:cNvPr>
          <p:cNvSpPr txBox="1"/>
          <p:nvPr/>
        </p:nvSpPr>
        <p:spPr>
          <a:xfrm>
            <a:off x="7503865" y="2736236"/>
            <a:ext cx="5222261" cy="246221"/>
          </a:xfrm>
          <a:prstGeom prst="rect">
            <a:avLst/>
          </a:prstGeom>
          <a:noFill/>
        </p:spPr>
        <p:txBody>
          <a:bodyPr wrap="square">
            <a:spAutoFit/>
          </a:bodyPr>
          <a:lstStyle/>
          <a:p>
            <a:r>
              <a:rPr lang="en-MY" sz="1000" dirty="0">
                <a:solidFill>
                  <a:schemeClr val="bg1"/>
                </a:solidFill>
                <a:latin typeface="+mn-lt"/>
              </a:rPr>
              <a:t>Source: https://www.verizon.com/business/resources/reports/dbir/#resources</a:t>
            </a:r>
            <a:endParaRPr lang="en-MY" sz="1000" dirty="0">
              <a:solidFill>
                <a:schemeClr val="bg1"/>
              </a:solidFill>
            </a:endParaRPr>
          </a:p>
        </p:txBody>
      </p:sp>
      <p:graphicFrame>
        <p:nvGraphicFramePr>
          <p:cNvPr id="8" name="Diagram 7">
            <a:extLst>
              <a:ext uri="{FF2B5EF4-FFF2-40B4-BE49-F238E27FC236}">
                <a16:creationId xmlns:a16="http://schemas.microsoft.com/office/drawing/2014/main" id="{0DC49C8C-4D80-508E-9827-998CB0AB5B67}"/>
              </a:ext>
            </a:extLst>
          </p:cNvPr>
          <p:cNvGraphicFramePr/>
          <p:nvPr>
            <p:extLst>
              <p:ext uri="{D42A27DB-BD31-4B8C-83A1-F6EECF244321}">
                <p14:modId xmlns:p14="http://schemas.microsoft.com/office/powerpoint/2010/main" val="541826673"/>
              </p:ext>
            </p:extLst>
          </p:nvPr>
        </p:nvGraphicFramePr>
        <p:xfrm>
          <a:off x="420674" y="2982457"/>
          <a:ext cx="11586223" cy="3341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897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6D4CE-0C7D-9567-191C-ABF512184707}"/>
              </a:ext>
            </a:extLst>
          </p:cNvPr>
          <p:cNvSpPr>
            <a:spLocks noGrp="1"/>
          </p:cNvSpPr>
          <p:nvPr>
            <p:ph type="title"/>
          </p:nvPr>
        </p:nvSpPr>
        <p:spPr>
          <a:xfrm>
            <a:off x="0" y="0"/>
            <a:ext cx="11360700" cy="763500"/>
          </a:xfrm>
        </p:spPr>
        <p:txBody>
          <a:bodyPr>
            <a:normAutofit fontScale="90000"/>
          </a:bodyPr>
          <a:lstStyle/>
          <a:p>
            <a:r>
              <a:rPr lang="en-US" b="1" dirty="0">
                <a:solidFill>
                  <a:srgbClr val="002060"/>
                </a:solidFill>
                <a:latin typeface="+mj-lt"/>
              </a:rPr>
              <a:t>About cyber hygiene</a:t>
            </a:r>
            <a:endParaRPr lang="en-MY" b="1" dirty="0">
              <a:solidFill>
                <a:srgbClr val="002060"/>
              </a:solidFill>
              <a:latin typeface="+mj-lt"/>
            </a:endParaRPr>
          </a:p>
        </p:txBody>
      </p:sp>
      <p:graphicFrame>
        <p:nvGraphicFramePr>
          <p:cNvPr id="4" name="Diagram 3">
            <a:extLst>
              <a:ext uri="{FF2B5EF4-FFF2-40B4-BE49-F238E27FC236}">
                <a16:creationId xmlns:a16="http://schemas.microsoft.com/office/drawing/2014/main" id="{C2D454DF-0897-1E2D-F1EE-F8B74BD2F63E}"/>
              </a:ext>
            </a:extLst>
          </p:cNvPr>
          <p:cNvGraphicFramePr/>
          <p:nvPr>
            <p:extLst>
              <p:ext uri="{D42A27DB-BD31-4B8C-83A1-F6EECF244321}">
                <p14:modId xmlns:p14="http://schemas.microsoft.com/office/powerpoint/2010/main" val="1345967169"/>
              </p:ext>
            </p:extLst>
          </p:nvPr>
        </p:nvGraphicFramePr>
        <p:xfrm>
          <a:off x="207825" y="1050380"/>
          <a:ext cx="11776350" cy="5179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519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1638D895-5844-B7D0-1921-EEFDB9AEE5A0}"/>
              </a:ext>
            </a:extLst>
          </p:cNvPr>
          <p:cNvGraphicFramePr/>
          <p:nvPr>
            <p:extLst>
              <p:ext uri="{D42A27DB-BD31-4B8C-83A1-F6EECF244321}">
                <p14:modId xmlns:p14="http://schemas.microsoft.com/office/powerpoint/2010/main" val="3613893694"/>
              </p:ext>
            </p:extLst>
          </p:nvPr>
        </p:nvGraphicFramePr>
        <p:xfrm>
          <a:off x="109728" y="939798"/>
          <a:ext cx="11972544" cy="1852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3A2FAA55-8595-5C86-2FBE-FD4E97C084FF}"/>
              </a:ext>
            </a:extLst>
          </p:cNvPr>
          <p:cNvSpPr>
            <a:spLocks noGrp="1"/>
          </p:cNvSpPr>
          <p:nvPr>
            <p:ph type="title"/>
          </p:nvPr>
        </p:nvSpPr>
        <p:spPr>
          <a:xfrm>
            <a:off x="0" y="0"/>
            <a:ext cx="11360150" cy="763588"/>
          </a:xfrm>
        </p:spPr>
        <p:txBody>
          <a:bodyPr>
            <a:normAutofit fontScale="90000"/>
          </a:bodyPr>
          <a:lstStyle/>
          <a:p>
            <a:r>
              <a:rPr lang="en-US" b="1" dirty="0">
                <a:solidFill>
                  <a:srgbClr val="002060"/>
                </a:solidFill>
                <a:latin typeface="+mj-lt"/>
              </a:rPr>
              <a:t>Cyber hygiene practices – a standard approach</a:t>
            </a:r>
            <a:endParaRPr lang="en-MY" b="1" dirty="0">
              <a:solidFill>
                <a:srgbClr val="002060"/>
              </a:solidFill>
              <a:latin typeface="+mj-lt"/>
            </a:endParaRPr>
          </a:p>
        </p:txBody>
      </p:sp>
      <p:graphicFrame>
        <p:nvGraphicFramePr>
          <p:cNvPr id="2" name="Diagram 1">
            <a:extLst>
              <a:ext uri="{FF2B5EF4-FFF2-40B4-BE49-F238E27FC236}">
                <a16:creationId xmlns:a16="http://schemas.microsoft.com/office/drawing/2014/main" id="{AB521B0B-1386-A27B-C534-B0BF8F31FC72}"/>
              </a:ext>
            </a:extLst>
          </p:cNvPr>
          <p:cNvGraphicFramePr/>
          <p:nvPr>
            <p:extLst>
              <p:ext uri="{D42A27DB-BD31-4B8C-83A1-F6EECF244321}">
                <p14:modId xmlns:p14="http://schemas.microsoft.com/office/powerpoint/2010/main" val="3993182735"/>
              </p:ext>
            </p:extLst>
          </p:nvPr>
        </p:nvGraphicFramePr>
        <p:xfrm>
          <a:off x="-109728" y="2968751"/>
          <a:ext cx="12301728" cy="3279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60088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7C545-BA82-86B4-5985-B2341BCB76A9}"/>
              </a:ext>
            </a:extLst>
          </p:cNvPr>
          <p:cNvSpPr>
            <a:spLocks noGrp="1"/>
          </p:cNvSpPr>
          <p:nvPr>
            <p:ph type="title"/>
          </p:nvPr>
        </p:nvSpPr>
        <p:spPr>
          <a:xfrm>
            <a:off x="0" y="117879"/>
            <a:ext cx="11360700" cy="763500"/>
          </a:xfrm>
        </p:spPr>
        <p:txBody>
          <a:bodyPr>
            <a:normAutofit fontScale="90000"/>
          </a:bodyPr>
          <a:lstStyle/>
          <a:p>
            <a:r>
              <a:rPr lang="en-US" b="1" dirty="0">
                <a:solidFill>
                  <a:srgbClr val="002060"/>
                </a:solidFill>
                <a:latin typeface="+mj-lt"/>
              </a:rPr>
              <a:t>Cyber Hygiene Benefits &amp; Challenges</a:t>
            </a:r>
            <a:endParaRPr lang="en-MY" b="1" dirty="0">
              <a:solidFill>
                <a:srgbClr val="002060"/>
              </a:solidFill>
              <a:latin typeface="+mj-lt"/>
            </a:endParaRPr>
          </a:p>
        </p:txBody>
      </p:sp>
      <p:graphicFrame>
        <p:nvGraphicFramePr>
          <p:cNvPr id="11" name="Diagram 10">
            <a:extLst>
              <a:ext uri="{FF2B5EF4-FFF2-40B4-BE49-F238E27FC236}">
                <a16:creationId xmlns:a16="http://schemas.microsoft.com/office/drawing/2014/main" id="{79AACDE8-5F25-8117-E2C3-9BF27A1E33A4}"/>
              </a:ext>
            </a:extLst>
          </p:cNvPr>
          <p:cNvGraphicFramePr/>
          <p:nvPr>
            <p:extLst>
              <p:ext uri="{D42A27DB-BD31-4B8C-83A1-F6EECF244321}">
                <p14:modId xmlns:p14="http://schemas.microsoft.com/office/powerpoint/2010/main" val="250672289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Trophy with solid fill">
            <a:extLst>
              <a:ext uri="{FF2B5EF4-FFF2-40B4-BE49-F238E27FC236}">
                <a16:creationId xmlns:a16="http://schemas.microsoft.com/office/drawing/2014/main" id="{E0F0E5DE-1553-65B2-2025-C22369B49C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0" y="1483166"/>
            <a:ext cx="2270760" cy="2270760"/>
          </a:xfrm>
          <a:prstGeom prst="rect">
            <a:avLst/>
          </a:prstGeom>
        </p:spPr>
      </p:pic>
      <p:pic>
        <p:nvPicPr>
          <p:cNvPr id="15" name="Graphic 14" descr="Construction Barricade with solid fill">
            <a:extLst>
              <a:ext uri="{FF2B5EF4-FFF2-40B4-BE49-F238E27FC236}">
                <a16:creationId xmlns:a16="http://schemas.microsoft.com/office/drawing/2014/main" id="{5F45878C-D4D3-A91F-CFE4-FDA524E116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9152" y="3569208"/>
            <a:ext cx="1880616" cy="1880616"/>
          </a:xfrm>
          <a:prstGeom prst="rect">
            <a:avLst/>
          </a:prstGeom>
        </p:spPr>
      </p:pic>
    </p:spTree>
    <p:extLst>
      <p:ext uri="{BB962C8B-B14F-4D97-AF65-F5344CB8AC3E}">
        <p14:creationId xmlns:p14="http://schemas.microsoft.com/office/powerpoint/2010/main" val="373670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70AD0A0-C5D4-85A9-F98B-55BF70D7AF65}"/>
              </a:ext>
            </a:extLst>
          </p:cNvPr>
          <p:cNvGraphicFramePr/>
          <p:nvPr>
            <p:extLst>
              <p:ext uri="{D42A27DB-BD31-4B8C-83A1-F6EECF244321}">
                <p14:modId xmlns:p14="http://schemas.microsoft.com/office/powerpoint/2010/main" val="3489273436"/>
              </p:ext>
            </p:extLst>
          </p:nvPr>
        </p:nvGraphicFramePr>
        <p:xfrm>
          <a:off x="-1426464" y="722190"/>
          <a:ext cx="12508992" cy="541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64AFC1D0-B58F-0BA9-49FD-F707804528E0}"/>
              </a:ext>
            </a:extLst>
          </p:cNvPr>
          <p:cNvSpPr txBox="1">
            <a:spLocks/>
          </p:cNvSpPr>
          <p:nvPr/>
        </p:nvSpPr>
        <p:spPr>
          <a:xfrm>
            <a:off x="0" y="0"/>
            <a:ext cx="10509504" cy="763588"/>
          </a:xfrm>
          <a:prstGeom prst="rect">
            <a:avLst/>
          </a:prstGeom>
          <a:noFill/>
          <a:ln>
            <a:noFill/>
          </a:ln>
        </p:spPr>
        <p:txBody>
          <a:bodyPr spcFirstLastPara="1" wrap="square" lIns="125275" tIns="125275" rIns="125275" bIns="125275"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2pPr>
            <a:lvl3pPr marR="0" lvl="2"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3pPr>
            <a:lvl4pPr marR="0" lvl="3"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4pPr>
            <a:lvl5pPr marR="0" lvl="4"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5pPr>
            <a:lvl6pPr marR="0" lvl="5"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6pPr>
            <a:lvl7pPr marR="0" lvl="6"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7pPr>
            <a:lvl8pPr marR="0" lvl="7"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8pPr>
            <a:lvl9pPr marR="0" lvl="8" algn="l" rtl="0">
              <a:lnSpc>
                <a:spcPct val="100000"/>
              </a:lnSpc>
              <a:spcBef>
                <a:spcPts val="0"/>
              </a:spcBef>
              <a:spcAft>
                <a:spcPts val="0"/>
              </a:spcAft>
              <a:buClr>
                <a:schemeClr val="dk1"/>
              </a:buClr>
              <a:buSzPts val="3800"/>
              <a:buFont typeface="Proxima Nova"/>
              <a:buNone/>
              <a:defRPr sz="3800" b="0" i="0" u="none" strike="noStrike" cap="none">
                <a:solidFill>
                  <a:schemeClr val="dk1"/>
                </a:solidFill>
                <a:latin typeface="Proxima Nova"/>
                <a:ea typeface="Proxima Nova"/>
                <a:cs typeface="Proxima Nova"/>
                <a:sym typeface="Proxima Nova"/>
              </a:defRPr>
            </a:lvl9pPr>
          </a:lstStyle>
          <a:p>
            <a:r>
              <a:rPr lang="en-US" b="1" dirty="0">
                <a:solidFill>
                  <a:srgbClr val="002060"/>
                </a:solidFill>
                <a:latin typeface="+mj-lt"/>
              </a:rPr>
              <a:t>Cyber hygiene Programme in Cagamas</a:t>
            </a:r>
            <a:endParaRPr lang="en-MY" b="1" dirty="0">
              <a:solidFill>
                <a:srgbClr val="002060"/>
              </a:solidFill>
              <a:latin typeface="+mj-lt"/>
            </a:endParaRPr>
          </a:p>
        </p:txBody>
      </p:sp>
      <p:pic>
        <p:nvPicPr>
          <p:cNvPr id="3" name="Picture 2">
            <a:extLst>
              <a:ext uri="{FF2B5EF4-FFF2-40B4-BE49-F238E27FC236}">
                <a16:creationId xmlns:a16="http://schemas.microsoft.com/office/drawing/2014/main" id="{A6849750-4C96-5452-0AD7-221C709428E9}"/>
              </a:ext>
            </a:extLst>
          </p:cNvPr>
          <p:cNvPicPr>
            <a:picLocks noChangeAspect="1"/>
          </p:cNvPicPr>
          <p:nvPr/>
        </p:nvPicPr>
        <p:blipFill>
          <a:blip r:embed="rId8"/>
          <a:stretch>
            <a:fillRect/>
          </a:stretch>
        </p:blipFill>
        <p:spPr>
          <a:xfrm>
            <a:off x="9447615" y="4425696"/>
            <a:ext cx="2744385" cy="2432304"/>
          </a:xfrm>
          <a:prstGeom prst="rect">
            <a:avLst/>
          </a:prstGeom>
        </p:spPr>
      </p:pic>
    </p:spTree>
    <p:extLst>
      <p:ext uri="{BB962C8B-B14F-4D97-AF65-F5344CB8AC3E}">
        <p14:creationId xmlns:p14="http://schemas.microsoft.com/office/powerpoint/2010/main" val="1189195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529063242"/>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5297CE0208D84786979F05C2A80E8F" ma:contentTypeVersion="16" ma:contentTypeDescription="Create a new document." ma:contentTypeScope="" ma:versionID="8e100302b657a7aa3accc9edebca7732">
  <xsd:schema xmlns:xsd="http://www.w3.org/2001/XMLSchema" xmlns:xs="http://www.w3.org/2001/XMLSchema" xmlns:p="http://schemas.microsoft.com/office/2006/metadata/properties" xmlns:ns2="7e71acac-3bd1-45d1-8cc8-8a9a86767c58" xmlns:ns3="295eac57-25d9-4afd-beed-aea32f93f7e2" targetNamespace="http://schemas.microsoft.com/office/2006/metadata/properties" ma:root="true" ma:fieldsID="546621667856fd6980d8bb75e2e58d37" ns2:_="" ns3:_="">
    <xsd:import namespace="7e71acac-3bd1-45d1-8cc8-8a9a86767c58"/>
    <xsd:import namespace="295eac57-25d9-4afd-beed-aea32f93f7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71acac-3bd1-45d1-8cc8-8a9a86767c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afc0f4-a91b-40be-b802-c7d006544d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5eac57-25d9-4afd-beed-aea32f93f7e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5c07b9-d40a-4fb5-a3b1-1bffb98a3648}" ma:internalName="TaxCatchAll" ma:showField="CatchAllData" ma:web="295eac57-25d9-4afd-beed-aea32f93f7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71acac-3bd1-45d1-8cc8-8a9a86767c58">
      <Terms xmlns="http://schemas.microsoft.com/office/infopath/2007/PartnerControls"/>
    </lcf76f155ced4ddcb4097134ff3c332f>
    <TaxCatchAll xmlns="295eac57-25d9-4afd-beed-aea32f93f7e2" xsi:nil="true"/>
  </documentManagement>
</p:properties>
</file>

<file path=customXml/itemProps1.xml><?xml version="1.0" encoding="utf-8"?>
<ds:datastoreItem xmlns:ds="http://schemas.openxmlformats.org/officeDocument/2006/customXml" ds:itemID="{57AD6875-8892-4104-B41E-E0DF6B32965F}"/>
</file>

<file path=customXml/itemProps2.xml><?xml version="1.0" encoding="utf-8"?>
<ds:datastoreItem xmlns:ds="http://schemas.openxmlformats.org/officeDocument/2006/customXml" ds:itemID="{E2A34C87-64D1-4C2A-A86E-F8BEC3CE4283}"/>
</file>

<file path=customXml/itemProps3.xml><?xml version="1.0" encoding="utf-8"?>
<ds:datastoreItem xmlns:ds="http://schemas.openxmlformats.org/officeDocument/2006/customXml" ds:itemID="{805883BE-1A6B-4B93-B1AB-E5C3286E5074}"/>
</file>

<file path=docProps/app.xml><?xml version="1.0" encoding="utf-8"?>
<Properties xmlns="http://schemas.openxmlformats.org/officeDocument/2006/extended-properties" xmlns:vt="http://schemas.openxmlformats.org/officeDocument/2006/docPropsVTypes">
  <Template/>
  <TotalTime>4900</TotalTime>
  <Words>1642</Words>
  <Application>Microsoft Office PowerPoint</Application>
  <PresentationFormat>Widescreen</PresentationFormat>
  <Paragraphs>166</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Proxima Nova</vt:lpstr>
      <vt:lpstr>Calibri</vt:lpstr>
      <vt:lpstr>Arial</vt:lpstr>
      <vt:lpstr>Proxima Nova Semibold</vt:lpstr>
      <vt:lpstr>Helvetica Neue</vt:lpstr>
      <vt:lpstr>Simple Light</vt:lpstr>
      <vt:lpstr>Improving Cyber Hygiene  in the Organization</vt:lpstr>
      <vt:lpstr>About Me</vt:lpstr>
      <vt:lpstr>Outline</vt:lpstr>
      <vt:lpstr>PowerPoint Presentation</vt:lpstr>
      <vt:lpstr>PowerPoint Presentation</vt:lpstr>
      <vt:lpstr>About cyber hygiene</vt:lpstr>
      <vt:lpstr>Cyber hygiene practices – a standard approach</vt:lpstr>
      <vt:lpstr>Cyber Hygiene Benefits &amp; Challenges</vt:lpstr>
      <vt:lpstr>PowerPoint Presentation</vt:lpstr>
      <vt:lpstr>Essential Cyber Hygiene with CIS Controls</vt:lpstr>
      <vt:lpstr>CIS 1&amp;2 :Inventory &amp; Control of Enterprise &amp; Software Assets </vt:lpstr>
      <vt:lpstr>CIS 7:Continuous Vulnerability Management</vt:lpstr>
      <vt:lpstr>CIS 14: Security Awareness &amp; Skills Training </vt:lpstr>
      <vt:lpstr>CIS 17: Incident Response Management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A BRIGHTER FUTURE</dc:title>
  <dc:creator>suhaila</dc:creator>
  <cp:lastModifiedBy>Revelina Palacio</cp:lastModifiedBy>
  <cp:revision>36</cp:revision>
  <dcterms:modified xsi:type="dcterms:W3CDTF">2023-02-07T01:35:16Z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0x010100E25297CE0208D84786979F05C2A80E8F</vt:lpwstr>
  </property>
</Properties>
</file>