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C4E7-803A-48A2-B796-7E0B1D8A4EF3}" type="datetimeFigureOut">
              <a:rPr lang="en-MY" smtClean="0"/>
              <a:t>15/2/2023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7157-12ED-41A1-88A4-DAEF6334071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3381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C4E7-803A-48A2-B796-7E0B1D8A4EF3}" type="datetimeFigureOut">
              <a:rPr lang="en-MY" smtClean="0"/>
              <a:t>15/2/2023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7157-12ED-41A1-88A4-DAEF6334071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2135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C4E7-803A-48A2-B796-7E0B1D8A4EF3}" type="datetimeFigureOut">
              <a:rPr lang="en-MY" smtClean="0"/>
              <a:t>15/2/2023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7157-12ED-41A1-88A4-DAEF6334071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00292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C4E7-803A-48A2-B796-7E0B1D8A4EF3}" type="datetimeFigureOut">
              <a:rPr lang="en-MY" smtClean="0"/>
              <a:t>15/2/2023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7157-12ED-41A1-88A4-DAEF6334071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93915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C4E7-803A-48A2-B796-7E0B1D8A4EF3}" type="datetimeFigureOut">
              <a:rPr lang="en-MY" smtClean="0"/>
              <a:t>15/2/2023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7157-12ED-41A1-88A4-DAEF6334071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21740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C4E7-803A-48A2-B796-7E0B1D8A4EF3}" type="datetimeFigureOut">
              <a:rPr lang="en-MY" smtClean="0"/>
              <a:t>15/2/2023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7157-12ED-41A1-88A4-DAEF6334071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405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C4E7-803A-48A2-B796-7E0B1D8A4EF3}" type="datetimeFigureOut">
              <a:rPr lang="en-MY" smtClean="0"/>
              <a:t>15/2/2023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7157-12ED-41A1-88A4-DAEF6334071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29099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C4E7-803A-48A2-B796-7E0B1D8A4EF3}" type="datetimeFigureOut">
              <a:rPr lang="en-MY" smtClean="0"/>
              <a:t>15/2/2023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7157-12ED-41A1-88A4-DAEF6334071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61489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C4E7-803A-48A2-B796-7E0B1D8A4EF3}" type="datetimeFigureOut">
              <a:rPr lang="en-MY" smtClean="0"/>
              <a:t>15/2/2023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7157-12ED-41A1-88A4-DAEF6334071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17154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C4E7-803A-48A2-B796-7E0B1D8A4EF3}" type="datetimeFigureOut">
              <a:rPr lang="en-MY" smtClean="0"/>
              <a:t>15/2/2023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7157-12ED-41A1-88A4-DAEF6334071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73800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C4E7-803A-48A2-B796-7E0B1D8A4EF3}" type="datetimeFigureOut">
              <a:rPr lang="en-MY" smtClean="0"/>
              <a:t>15/2/2023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7157-12ED-41A1-88A4-DAEF6334071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21663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FC4E7-803A-48A2-B796-7E0B1D8A4EF3}" type="datetimeFigureOut">
              <a:rPr lang="en-MY" smtClean="0"/>
              <a:t>15/2/2023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97157-12ED-41A1-88A4-DAEF6334071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1412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98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3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14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83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7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27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85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61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23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54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1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48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38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44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53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4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48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92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46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34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31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52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98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8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1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01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71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46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02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18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5297CE0208D84786979F05C2A80E8F" ma:contentTypeVersion="16" ma:contentTypeDescription="Create a new document." ma:contentTypeScope="" ma:versionID="8e100302b657a7aa3accc9edebca7732">
  <xsd:schema xmlns:xsd="http://www.w3.org/2001/XMLSchema" xmlns:xs="http://www.w3.org/2001/XMLSchema" xmlns:p="http://schemas.microsoft.com/office/2006/metadata/properties" xmlns:ns2="7e71acac-3bd1-45d1-8cc8-8a9a86767c58" xmlns:ns3="295eac57-25d9-4afd-beed-aea32f93f7e2" targetNamespace="http://schemas.microsoft.com/office/2006/metadata/properties" ma:root="true" ma:fieldsID="546621667856fd6980d8bb75e2e58d37" ns2:_="" ns3:_="">
    <xsd:import namespace="7e71acac-3bd1-45d1-8cc8-8a9a86767c58"/>
    <xsd:import namespace="295eac57-25d9-4afd-beed-aea32f93f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71acac-3bd1-45d1-8cc8-8a9a86767c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5afc0f4-a91b-40be-b802-c7d006544d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eac57-25d9-4afd-beed-aea32f93f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5c07b9-d40a-4fb5-a3b1-1bffb98a3648}" ma:internalName="TaxCatchAll" ma:showField="CatchAllData" ma:web="295eac57-25d9-4afd-beed-aea32f93f7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E42002-D5EF-44C0-8523-61C3EF20D1E8}"/>
</file>

<file path=customXml/itemProps2.xml><?xml version="1.0" encoding="utf-8"?>
<ds:datastoreItem xmlns:ds="http://schemas.openxmlformats.org/officeDocument/2006/customXml" ds:itemID="{FA9AF68C-E80F-43E6-8057-F6C729691747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Izuddin Abdullah</dc:creator>
  <cp:lastModifiedBy>Revelina Palacio</cp:lastModifiedBy>
  <cp:revision>2</cp:revision>
  <dcterms:created xsi:type="dcterms:W3CDTF">2023-02-15T03:06:42Z</dcterms:created>
  <dcterms:modified xsi:type="dcterms:W3CDTF">2023-02-15T05:31:51Z</dcterms:modified>
</cp:coreProperties>
</file>